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331" r:id="rId2"/>
    <p:sldId id="333" r:id="rId3"/>
    <p:sldId id="1142" r:id="rId4"/>
    <p:sldId id="1143" r:id="rId5"/>
    <p:sldId id="1144" r:id="rId6"/>
    <p:sldId id="344" r:id="rId7"/>
    <p:sldId id="1172" r:id="rId8"/>
    <p:sldId id="1171" r:id="rId9"/>
    <p:sldId id="342" r:id="rId10"/>
    <p:sldId id="1173" r:id="rId11"/>
    <p:sldId id="350" r:id="rId12"/>
    <p:sldId id="1174" r:id="rId13"/>
    <p:sldId id="351" r:id="rId14"/>
    <p:sldId id="352" r:id="rId15"/>
    <p:sldId id="346" r:id="rId16"/>
    <p:sldId id="347" r:id="rId17"/>
    <p:sldId id="1175" r:id="rId18"/>
    <p:sldId id="1176" r:id="rId19"/>
    <p:sldId id="1177" r:id="rId20"/>
    <p:sldId id="804" r:id="rId21"/>
    <p:sldId id="318" r:id="rId22"/>
    <p:sldId id="320" r:id="rId23"/>
    <p:sldId id="317" r:id="rId24"/>
    <p:sldId id="314" r:id="rId25"/>
    <p:sldId id="315" r:id="rId2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6" autoAdjust="0"/>
    <p:restoredTop sz="95196" autoAdjust="0"/>
  </p:normalViewPr>
  <p:slideViewPr>
    <p:cSldViewPr>
      <p:cViewPr varScale="1">
        <p:scale>
          <a:sx n="81" d="100"/>
          <a:sy n="81" d="100"/>
        </p:scale>
        <p:origin x="53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11-10-2022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49:42.1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9348 5786 0,'18'0'94,"52"0"-94,36 0 16,18 0-16,34 0 15,160 0 1,-159 0-16,123 0 31,-88 0-31,-106 0 32,-53 0-17,1 0 16,-19 0-15,1 0 0,17-18-1,-35 0 1,53 1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19:51.756"/>
    </inkml:context>
    <inkml:brush xml:id="br0">
      <inkml:brushProperty name="width" value="0.05" units="cm"/>
      <inkml:brushProperty name="height" value="0.05" units="cm"/>
      <inkml:brushProperty name="color" value="#ED1C24"/>
      <inkml:brushProperty name="fitToCurve" value="1"/>
    </inkml:brush>
  </inkml:definitions>
  <inkml:trace contextRef="#ctx0" brushRef="#br0">550 480 0,'52'-131'15,"-52"79"1,26-1-16,-26 27 0,0-26 16,0-1-16,0 1 0,0 26 15,-26 0-15,0 26 16,-27 0-16,27 0 0,-26 0 16,-27 52-16,27-26 0,-27 27 15,27-27-15,0 26 16,25 1-16,1-1 0,26 0 15,26 1-15,1-1 0,25 0 16,27 27-16,25-27 16,1 1-16,0-27 0,0 26 15,-27 1-15,1-1 16,-27 0-16,-26 1 0,-26-1 16,-26 1-16,-26-1 0,-27-26 15,-26 26-15,1-25 16,-1-27-16,0 0 0,0 0 15,1 0-15,51-27 16,1-25-16,26 0 0,26-1 16</inkml:trace>
  <inkml:trace contextRef="#ctx0" brushRef="#br0" timeOffset="414">1204 847 0,'-26'0'0,"26"26"15,-26-26-15,52 0 32,0 0-17,0-26-15,1 26 16,25-27-16,-26 27 0,0-26 15,27 0-15,-27 0 16,0 0-16,0 0 0,0-1 16,-26 1-16,0 0 15,0 0-15,-26 0 0,0 26 16,0-27-16,-26 27 16,-1 0-16,27 0 15,-53 53 1,53-1-16,26-26 0,-26 27 15,26-27-15,26 26 0,-26 1 16,26-1-16,1-26 16,25 0-16,-26 1 0,27-1 15,-27 0-15,26-26 0,0 0 16,-25-26-16</inkml:trace>
  <inkml:trace contextRef="#ctx0" brushRef="#br0" timeOffset="579">1754 506 0,'-26'-78'0,"26"25"0,-26-78 16,0 79 0,26 26-16,-27 26 15,27 26-15,0 26 16,27 53 0,-27-53-16,26 27 0,0-27 0,0 27 15,-26-27-15,26 1 16</inkml:trace>
  <inkml:trace contextRef="#ctx0" brushRef="#br0" timeOffset="942">2121 611 0,'26'0'46,"0"0"-30,0 0-16,0 0 16,27 0-16,-27 0 15,0-26-15,53 0 16,-53 26-16,-26-27 0,26 1 16,-26 0-16,-26 0 15,0 0-15,0 26 16,-1 0-16,-25 0 0,26 0 15,0 0-15,-27 78 16,53-52-16,-26 27 16,26 52-1,26-79-15,0 26 0,1 0 16,-1-25-16,26-1 0,1 0 16,-1-26-16,27 0 15,-1 0-15</inkml:trace>
  <inkml:trace contextRef="#ctx0" brushRef="#br0" timeOffset="1447">3456 323 0,'0'-26'15,"0"0"-15,0-1 16,0 1 0,-26 26-16,26 26 15,-26 1-15,26 25 16,-26 0-16,26 1 15,0-1-15,0 27 0,0-53 16,0 26-16,0-26 16,0 27-16,0-79 31,0-1-31,26-25 16,-26 26-16,0-53 0,26 27 15,-26-27-15,0 27 16,26-27-16,-26 27 0,0 0 15,26-1-15,-26 27 0,27 0 16,-1 26-16,-26 26 16,52 0-16,-26 27 0,0-1 15,1 0-15,25 1 16,-26 25-16,27-25 0,-27 25 16,0-25-16,-26-27 0,26 26 15,-26-26-15</inkml:trace>
  <inkml:trace contextRef="#ctx0" brushRef="#br0" timeOffset="1584">3535 401 0,'0'-26'16,"-26"26"-16,26-26 0,26 26 16,26 0-1,-26-26-15,53 26 0,-27 0 16,27 0-16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19:59.225"/>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0,'26'0'16,"0"0"-1,1 52 1,-1-25-16,-26 25 15,26 0-15,-26 27 0,0-27 16,0 27-16,0-1 0,0 1 16,0-1-16,0 1 15,0-27-15,0 1 0,26-1 16,-26 0-16,26-25 0,1-1 16,-1-26-16,0 0 15,26 0 1,-26-26-16,1-1 0,-1 1 15</inkml:trace>
  <inkml:trace contextRef="#ctx0" brushRef="#br0" timeOffset="155">105 497 0,'-26'0'0,"-1"0"0,1 0 15,0 0-15,52 0 16,0-26-1,1 26-15,25-26 0,0 26 16,1-26-16,-1 0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0:00.868"/>
    </inkml:context>
    <inkml:brush xml:id="br0">
      <inkml:brushProperty name="width" value="0.05" units="cm"/>
      <inkml:brushProperty name="height" value="0.05" units="cm"/>
      <inkml:brushProperty name="color" value="#ED1C24"/>
      <inkml:brushProperty name="fitToCurve" value="1"/>
    </inkml:brush>
  </inkml:definitions>
  <inkml:trace contextRef="#ctx0" brushRef="#br0">916 3483 0,'-26'-26'16,"0"26"0,26-26-1,26 26-15,27-26 16,-27 26-16,26-26 0,27 26 15,-27-27-15,27 1 16,-1-26-16,1 26 0,-1-27 16,-25 27-16,25-26 15,-25-27-15,-1 27 0,0-27 16,-25-25-16,-27-1 0,0 0 16,0-26-16,-27 26 15,1-25-15,-26-28 0,-1 54 16,1-27-16,0 0 15,-27 26-15,1 26 0,-27-25 16,0 25-16,0 27 0,-26-1 16,0 1-16,1 26 15,-1 0-15,26 0 0,0-1 16,53 27-16,-27 0 0,53 0 16,0 0-16,0 0 15,26 27-15,0-1 16,0 0-1,0 0-15,26-26 16</inkml:trace>
  <inkml:trace contextRef="#ctx0" brushRef="#br0" timeOffset="336">340 996 0,'0'-26'0,"0"-1"15,-26 1 1,26 0-16,0 52 47,-26-26-31,26 26-16,-26 1 0,0-1 15,-1 0-15,1 0 16,0 0-16,0 1 0,-27-1 15,53 0-15,-26-26 16,0 26-16,0-26 16,26 26-16,26-26 15,0 26-15,0-26 16,1 27-16,25 25 0,0-26 16,1 27-16,-1-1 15,-26 0-15,27 1 0</inkml:trace>
  <inkml:trace contextRef="#ctx0" brushRef="#br0" timeOffset="1314">2383 682 0,'0'-27'0,"0"-25"0,0 26 15,0-79 1,-26 79-16,-27 0 16,1 0-16,0-1 0,-1 27 15,-25 0-15,25 27 0,-25 25 16,25 0-16,1 1 0,26 25 15,0 1-15,-1-1 16,27 27-16,27-26 0,-1-1 16,0 1-16,26-27 15,1 0-15,25-25 0,27-1 16,-26 0-16,25-26 0,1-26 16</inkml:trace>
  <inkml:trace contextRef="#ctx0" brushRef="#br0" timeOffset="2195">2828 839 0,'-79'-27'15,"53"27"-15,0 0 16,0 27 0,0-27-16,-1 26 0,1 0 15,26 0-15,-26 0 0,26 27 16,0-27-16,26 26 15,0-25-15,1-1 0,25 0 16,0 0-16,27 0 16,-27-26-16,1 0 15,-1-26-15,-26 26 0,0-26 16,1-26-16,-27 25 16,0 1-16,-27-26 0,27 26 15,-52-27-15,26 27 16,-79-53-1,79 53-15,-26 0 0,25 0 0,1 26 16,0 0-16,0 0 16,26 26-16,26 0 15,-26 0-15,26 1 16,27-1-16,-27 0 16,0-26-16,26 0 0,-25 0 15,51 0 1,-52 0-16,0-26 0,1 26 15,-1-26-15,0-1 16,0 1-16,0 0 0,1 0 16,-1 26-16,0 0 15,0 26 1,-26 0 0,26 27-16,0-27 0,-26 0 0,27 26 15,-27-25-15,26-1 16,0 0-16,-26 0 0,26-26 15,-26-26 1,0 0 0,0 0-1,0-27-15,0 27 0,26-26 16,-26 25-16,27-25 0,-27 26 16,26-26-16,0 25 15,0 27-15,0 0 16,1 27-16,-27-1 15,26 0-15,-26 0 16,0 0-16,0 27 0,0-27 16,26 0-1,0-26 1,-26-26-16,26 0 16,0-1-16,-26 1 15,27 0-15,-1 0 0,0 26 16,-26-26-16,26 26 15,0 0-15,1 0 0,-1 26 16,0 0-16,-26 0 0,26 0 16,0 1-16,-26-1 15,27 0-15,-1 0 16,0-26 0</inkml:trace>
  <inkml:trace contextRef="#ctx0" brushRef="#br0" timeOffset="2622">4190 472 0,'0'-183'16,"0"130"-1,0 1-15,-27 26 0,27 0 16,0 52 0,0 52-1,0-25-15,27-1 0,-1 27 0,-26-1 16,26 27-16,0-26 15,0-1-15,1 1 0,-1-1 16,0-25-16,0 25 16,-26-25-16,0-27 0,26 26 15,-26-26-15,-26-26 32,26-26-32,0 0 0,-26 0 15,26-27-15,0 1 16,-26 0-16,26-1 0,0-25 15,0 25-15,0-25 16,52-27 0,-26 79-16,0 0 0,27-1 0,-27 27 15,26 27-15,1-1 16,-27 0-16,26 26 0,-25-25 16,-1 51-1,-26-26-15,0-25 0,-26-1 16,-27 0-16,27-26 0,-26 26 15,25-26-15,-25 0 16</inkml:trace>
  <inkml:trace contextRef="#ctx0" brushRef="#br0" timeOffset="3017">5080 498 0,'52'0'0,"-52"-26"15,26 0-15,1 26 16,-27-26-16,0 0 0,-27-1 16,1 27-1,0 0-15,0 0 16,0 0-16,26 27 0,-26-1 16,-1 0-16,27 0 15,0 0-15,0 27 0,0-27 16,0 26-16,0-26 15,27 1-15,-1-1 0,-26 0 16,26-26-16,0 26 0,0-26 16,0 0-16,-26-26 15,27 26-15,-1-26 0,0 0 16,-26-1-16,26 27 0,-26-26 16,26 0-16,1 26 15,-1 0-15,0 0 16,-26 26-16,26 0 15,-26 1-15,26-27 16,-26 26-16,27 0 16</inkml:trace>
  <inkml:trace contextRef="#ctx0" brushRef="#br0" timeOffset="3326">5447 524 0,'0'-52'0,"0"26"15,0-26-15,0 25 0,0-25 16,0 26-16,26 0 16,-26-1-16,26 27 0,0 27 15,0-1-15,0 0 16,27 26-16,-27-25 16,0 25-16,0 0 0,1-26 15,-27 27-15,26-27 16,0-26-16,-26-26 15,0 0 1,0-1-16,0 1 16,0-26-16,0 0 0,0 25 15,0-25-15,0 26 16,0-27-16,26 27 0,0 0 16,0 26-1</inkml:trace>
  <inkml:trace contextRef="#ctx0" brushRef="#br0" timeOffset="3676">5996 263 0,'0'26'0,"0"0"31,27-26-15,-1 0-1,0 26 1,0-26-16,0 0 0,1 0 15,-1 0-15,0 0 16,-26-26-16,52 26 16,-52-26-16,26 0 15,-26-1-15,0 1 0,0 0 16,-26 0-16,26 0 0,-26-1 16,0-25-16,0 26 15,-27 26-15,27-26 0,-26 26 16,26 26-16,-1 0 15,1 0-15,26 27 0,0 25 16,0-25-16,26 25 0,27 1 16,-1-27-16,1 0 15,-1 1-15,0-27 0,27 0 16,-53-26-16</inkml:trace>
  <inkml:trace contextRef="#ctx0" brushRef="#br0" timeOffset="4274">4373 1886 0,'26'0'0,"-26"-26"16,26 26-16,-26-26 0,26 0 15,1-1 1,-27 1-16,0 0 0,0 0 15,-27 0-15,1-1 0,0 1 16,0 0-16,-26 26 16,25 0-16,-25 0 0,0 26 15,25-26-15,1 53 16,-26-27-16,52 0 0,-26 0 16,26 27-16,0-27 15,26 0-15,26 0 16,-26-26-16,27 0 0,-1 0 15,1 0-15,-1-26 16,0 0-16,1 0 0,-27-1 16,26-104-1,-52 79-15,0 0 16,0 25-16,0-25 0,0 0 16,-26 26-16,26 52 31,26 26-31,-26 0 15,26 1-15,-26-1 16,27 1-16,-1-1 0,0 0 16,-26 1-16</inkml:trace>
  <inkml:trace contextRef="#ctx0" brushRef="#br0" timeOffset="4906">5106 1650 0,'0'-26'16,"0"0"-16,0 0 16,-26 0-16,0-1 15,0 1 1,-1 26-16,27-26 16,-26 26-16,0 0 0,0 0 15,0 26-15,-1 0 16,27 1-16,-26-1 15,26 0-15,0 0 0,0 0 16,0 1-16,0-1 0,26 0 16,27 0-1,-27 0-15,26-26 0,-25 0 16,-1 0-16,0-26 16,0 26-16,0-26 0,-26 0 15,26 0-15,-26-1 16,0 1-16,0 0 0,0 0 15,0 0 1,0 52 0,27 26-1,-27-26-15,26 1 16,0-1-16,0 26 0,0-26 16,1-26-16,-1 27 0,0-27 15,0 0-15,27 0 16,-27-27-16,0 1 0,0 0 15,-26 0-15,26-27 16,-26 1-16,26 0 0,-26-1 16,0 1-16,0 0 0,0-1 15,0 1-15,-26-1 16,26 27-16,0 0 0,-26 26 16,26 26-1,0 0-15,0 79 16,0-52-16,26-1 0,0 26 15,1-25-15,-1-1 0,0 1 16,0-1-16,0-26 16,1-26-16,-27 26 0</inkml:trace>
  <inkml:trace contextRef="#ctx0" brushRef="#br0" timeOffset="5376">5630 1650 0,'-26'-52'15,"-1"26"-15,27 0 0,-26-1 16,0 1-16,52 26 31,0 0-31,27 0 16,-27 0-16,53 0 15,-27 0-15,0-26 0,27 26 16,-1-26-16,1 26 0,-27-26 16,53 0-1,-79 26-15,-26-27 0,0 1 16,-26 0-1,0 26-15,0 0 0,-27-26 16,1 26-16,26 0 0,-27 0 16,27 26-16,0-26 15,0 26-15,0 0 0,26 1 16,0-1-16,0 0 16,26 0-16,-26 0 15,26 0-15,0-26 0,27 0 16,-27 27-16,0-27 15,26 0-15,1-27 0,-27 27 16,0-26-16,53 0 16,-79 0-16,26 0 15,-26 0-15,26-1 0,-26 1 16,0 0-16,0 0 16,26 52-1,-26 0-15,26 0 16,-26 27-16,27-1 15,-27 0-15,0 1 0,0-1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19:45.166"/>
    </inkml:context>
    <inkml:brush xml:id="br0">
      <inkml:brushProperty name="width" value="0.05" units="cm"/>
      <inkml:brushProperty name="height" value="0.05" units="cm"/>
      <inkml:brushProperty name="color" value="#ED1C24"/>
      <inkml:brushProperty name="fitToCurve" value="1"/>
    </inkml:brush>
  </inkml:definitions>
  <inkml:trace contextRef="#ctx0" brushRef="#br0">2 288 0,'27'0'15,"-1"0"1,-26 26-16,0 0 16,0 0-16,0 0 15,-26 53 1,26-27-16,0 1 0,0-1 15,0 27-15,0-27 0,0 26 16,0 1-16,26-27 0,-26 27 16,0-1-16,0 1 15,0-27-15,0 27 0,0-27 16,-26 79 0,26-78-16,0-27 15,0 0-15,0 0 16,0 0-16,0 1 15,26-27 32,0 0-47,0 0 0,0 0 16,0 0-16,27 0 16,25 0-16,1 0 0,26 0 15,-1-27-15,27 27 16,341-26-1,-289 0-15,-26 26 0,26-26 16,1 26-16,-27-26 16,0 26-16,-26 0 0,0 0 15,-26-27-15,-1 27 16,-25 0-16,-27 0 0,1 0 16,-27 0-16,0-26 15,0 26-15,-26-26 16,-26 0-1,26 0-15,-26 26 16,0-26-16,-1-1 0,1-25 16,26 26-16,-26 0 15,0-27-15,0-25 0,-1-53 16,1 52-16,26 1 16,-26-1-16,26-26 15,0 27-15,0 25 0,0-25 16,0 25-16,0 1 0,0 0 15,0-1-15,0 27 16,0-52 0,26 51-16,-26 1 0,0 0 15,0 0-15,0 0 0,0 0 16,-26 26 0,0 0-1,0 0-15,0 0 0,-1 0 16,-25 26-16,0-26 0,-1 0 15,1 26-15,-27-26 16,1 0-16,-27 26 0,0-26 16,-26 0-16,0 26 15,-26-26-15,0 0 0,0 26 16,0-26-16,-26 27 16,26-27-16,26 26 0,0-26 15,0 26-15,52-26 0,1 0 16,-1 26-16,53-26 15,-26 0-15,52 26 0,-27-26 16,27 27-16,27-1 16,-1-26-1,0 0-15,0 0 16</inkml:trace>
  <inkml:trace contextRef="#ctx0" brushRef="#br0" timeOffset="517">1024 680 0,'26'0'15,"-26"27"17,-26-1-32,26 0 15,0 0-15,0 0 16,-27 0-16,27 27 0,0-27 16,0 26-16,0-25 0,0-1 15,0 26-15,-26-52 16,26 26-16,0-52 31,0 0-31,0 0 16,0-27-16,0 1 0,26-27 15,-26 27-15,0-26 16,0-1-16,27 0 0,-27 27 16,26 0-16,0-1 15,0 27-15,0 0 0,1 26 16,25 26-16,-26 0 0,26 27 15,-25-1-15,25 0 16,0 79 0,1-52-16,-27-1 0,0-25 15,0-1-15,-26 1 0,26-1 16,-26-26-16,0 0 0</inkml:trace>
  <inkml:trace contextRef="#ctx0" brushRef="#br0" timeOffset="665">1050 864 0,'-26'-27'15,"26"1"-15,26 0 16,0 26-16,26 0 16,1 0-16,25 0 0,1-26 15,-1 26-15,1 0 0</inkml:trace>
  <inkml:trace contextRef="#ctx0" brushRef="#br0" timeOffset="1906">6706 1073 0,'26'0'0,"0"0"32,-26 26-17,0 0 1,0 1-16,26 25 0,-26 0 15,0 27-15,27-27 16,-27 53-16,26-26 0,-26 25 16,0-25-16,26 26 15,-26-27-15,0 1 0,26-1 16,-26 1-16,0-27 0,0 27 16,0-27-16,0-26 15,0 27-15,0-27 0,0 0 16,0-52 15,26 26-31,1-26 16,-1 0-16,0 26 15,26-27-15,1 27 0,25-26 16,1 0-16,26 26 16,-1 0-16,368-26 15,-289 26 1,26 0-16,1 0 0,-27 0 15,27 0-15,-27 0 0,-26 0 16,-26 0-16,0 26 0,-53-26 16,1 0-16,-27 0 15,-25 0-15,-27-26 16,-27 26 0,1-26-16,0 26 0,0-27 15,0 1-15,-1 0 0,1 26 16,0-52-16,26 26 15,-26-1-15,26-25 0,0-79 16,0 52 0,0 1-16,0-27 0,0 27 15,0-27-15,0 0 0,0 27 16,26-1-16,-26 0 16,0 27-16,0 0 0,26-1 15,-26 27-15,0-52 16,0 51-16,0 1 15,26 26-15,-26-26 0,-26 26 32,-26 0-17,26 0-15,-27 0 16,1 0-16,0 0 0,-27 0 16,-26 0-16,-26 0 0,-157 0 31,105 0-31,0 0 0,-27 0 0,27 0 15,-27 26-15,27-26 16,26 26-16,0-26 0,52 27 16,0-27-16,27 26 0,26-26 15,-1 26-15,27-26 16,0 26-16,26 0 16</inkml:trace>
  <inkml:trace contextRef="#ctx0" brushRef="#br0" timeOffset="2596">7832 1466 0,'26'-26'15,"-26"52"17,0 0-17,26 0-15,-26 0 0,0 1 16,0-1-16,0 26 15,26-26-15,-26 1 16,0-1-16,-26-26 16,26-26-1,-26-1-15,26 1 16,-26 0-16,26-26 16,0 25-16,0-25 0,0 0 15,0-1-15,0 1 16,26-27-16,0 27 0,0 26 15,1-27-15,-1 27 0,26 0 16,-26 26-16,27 0 16,-1 0-16,-26 0 0,27 26 15,-27 0-15,0 1 0,0-1 16,-26 0-16,0 0 16,-26 0-16,0 1 0,0-1 15,-1 0-15,1 0 16,0 0-16,0 1 15,52-27 17,0 0-32,27 0 15,-1 0-15,0 26 16,1-26-16,-1 26 0,0 0 16,-25 0-16,-1 0 0,-26 1 15,0 25-15,-26-26 16,-1 0-16,-25 1 0,-26-27 15,-1 26-15,0-26 16,-130 0 0,104-26-16</inkml:trace>
  <inkml:trace contextRef="#ctx0" brushRef="#br0" timeOffset="3832">2621 576 0,'26'0'15,"0"0"-15,0 0 0,1 0 16,-1 0-16,26 0 16,1 0-16,-1 0 0,27-27 15,-1 27-15,1 0 16,78-26-1,0 26-15,-105 0 0,1-26 16,25 26-16,-52 0 16,27 0-16,-27 0 0,0 26 15,0-26-15,0 0 16,1 26-16,-1 1 16,0-27-16,-26 26 0,26-26 15,0 26-15,1 0 16,-1-26-16,-26 26 0,26 27 15,0-27-15,0 0 16,0 0-16,-26 27 0,27-27 16,-27 26-16,0 1 0,26-1 15,-26-26-15,26 26 16,-26 1-16,26-1 0,-26 1 16,26-27-16,-26 26 15,27-26-15,-1 27 0,-26-27 16,0 0-16,26 26 15,-26-25-15,0-1 16,0 0-16,0 0 16,-26-26-1,26 26 1,26 1 15,0-27-15,0 26-1,1-26-15,25 0 0,0 0 16,1 0-16,25 0 0,1 0 16,26 0-16,-1-26 15,27 26-15,0-27 0,0 27 16,26-26-16,157 0 16,-183 26-16,26-26 15,-26 26-15,-26 0 0,0-26 16,0 26-16,-27 0 15,1 0-15,-27 0 0,27 0 16,-27 0-16,0 0 16,79 0-16,-52 0 15,-27 0-15,27 0 0,-27 0 16,1 0-16,-1-27 16,-26 27-16,0 0 0,0 0 15,-52 0 1,0 0-16,-52 0 15,25 0-15,1 0 16,-1-26-16</inkml:trace>
  <inkml:trace contextRef="#ctx0" brushRef="#br0" timeOffset="4288">4690 288 0,'-27'0'0,"1"0"16,0-27-1,52 27 1,0 0-16,1 0 16,25 0-16,79-26 15,-79 26-15,27 0 16,-27-26-16,27 26 0,-53 0 16,26 0-16</inkml:trace>
  <inkml:trace contextRef="#ctx0" brushRef="#br0" timeOffset="4612">5030 209 0,'-26'0'0,"0"0"0,-1 26 16,27 0-1,27 1 1,-27-1-16,26 0 0,0 0 16,0 26-16,-26 1 15,26-1-15,1 53 16,-1-53-16,0 1 15,-26-1-15,0-26 0,0 0 16,0 1-16,0-1 16,0 0-16,-26-26 15,26-26-15,-26 26 16,-1-26-16,1-1 16,0 1-16,0 26 15,-27-26-15,27 26 16,0-26-16,-26 26 0,26 0 15,-1 0-15,1 26 0,0 0 16,26 0 0,26 1-1,0-27-15</inkml:trace>
  <inkml:trace contextRef="#ctx0" brushRef="#br0" timeOffset="4964">5501 602 0,'0'-26'0,"-26"26"15,0 0 1,0 0-16,0 0 16,26 26-16,-27 0 15,27 0-15,0 0 16,0 27-16,27-1 15,-1-26-15,0 0 0,0 1 16,0-27-16,1 0 16,-1 0-16,0 0 15,0-27-15,-26 1 16,0 0-16,0 0 0,0 0 16,-26 0-16,0-1 0,0 1 15,-1 0-15,1 0 16,0 26-16,0 0 0,0 0 15,-1 0 1,27 26 0</inkml:trace>
  <inkml:trace contextRef="#ctx0" brushRef="#br0" timeOffset="5177">5763 497 0,'26'26'47,"-26"0"-47,0 1 16,27 25-16,-27-26 0,0 0 16,26 27-16,-26-27 15,0 0-15,0 0 0,26 0 16</inkml:trace>
  <inkml:trace contextRef="#ctx0" brushRef="#br0" timeOffset="5333">5711 314 0,'-26'-26'15,"-1"26"-15,54 0 31,-1 0-15</inkml:trace>
  <inkml:trace contextRef="#ctx0" brushRef="#br0" timeOffset="5656">5946 445 0,'0'26'0,"0"0"31,27-26-31,-1 26 16,-26 0-16,0 1 15,26-1-15,-26 0 16,0 0-16,0 27 16,0-27-16,0 0 15,0-52 1,0 0-1,0-1 1,0-25-16,0 26 0,0 0 16,0-27-16,26 27 0,-26 0 15,26 26-15,1 0 16,-1 0-16,0 26 16,0 26-16,-26 1 15,26-1-15</inkml:trace>
  <inkml:trace contextRef="#ctx0" brushRef="#br0" timeOffset="24311">2097 288 0,'-26'0'63,"26"26"-63,-26-26 15,26 26-15,-26 0 16,26 0-16,0 0 16,0 1-16,26-27 0,-26 26 15,26-26-15,0 0 16,0 0-16,1-26 15,-1-1-15,-26 1 16,26 26-16,0-26 0,-26 0 16,26 0-16,-26 0 0,0-1 15,0 1-15,-26 0 16,0 0-16,0 26 16,0 0-16,-1 0 0,-25 0 15,26 26-15,0-26 16,-1 26-16,27 0 0,0 1 15</inkml:trace>
  <inkml:trace contextRef="#ctx0" brushRef="#br0" timeOffset="25389">7151 1125 0,'0'-26'15,"0"0"1,0 52 15,-26-26-31,26 26 16,0 1-1,0-1-15,0 0 0,0 0 16,26-26-16,-26 26 16,26 1-16,0-27 15,1 0-15,-1-27 16,0 1-16,0 26 15,0-26-15,-26 0 0,27-27 16,-27 1 0,-27 26-16,1 26 15,0 0-15,0 0 0,-27 0 16,1 26-16,26-26 16</inkml:trace>
  <inkml:trace contextRef="#ctx0" brushRef="#br0" timeOffset="26456">2202 602 0,'-26'0'0,"0"0"16,-1 0-1,1 0-15,0 26 16,0-26-16,26 26 0,-26-26 16,26 26-16,0 1 15,-27-1-15,27 0 0,0 0 16,0 0-16,0 0 15,27 1-15,-27-1 0,26-26 16,0 26-16,0-26 16,0 0-16,1 0 0,-1 0 15,0-26-15,0 0 0,0-1 16,1 1-16,-27 0 16,26 0-16,-26 0 0,0 0 15,0-1-15,-26 1 0,-1 26 16,1-26-16,0 26 15,0 0-15,0 26 0,-27-26 16,27 26-16</inkml:trace>
  <inkml:trace contextRef="#ctx0" brushRef="#br0" timeOffset="27549">7308 1597 0,'0'-26'16,"0"-1"15,-26 27 16,0 27-31,0-27-1,-1 52-15,1-52 16,26 26-16,-26 0 0,26 1 16,26-1-16,27-26 31,-27 0-31,26 0 0,-26 0 15,27-26-15,-27 26 16,0-27-16,0 1 16,0 0-16,1-26 0,-27 25 15,0 1-15,-27 26 16,1-26-16,0 26 0,-26-26 16,-1 26-16,1 0 0,26 0 15,-27 26-15,1-26 16,26 26-16</inkml:trace>
  <inkml:trace contextRef="#ctx0" brushRef="#br0" timeOffset="28598">2254 1178 0,'0'-26'15,"-26"26"-15,0 0 16,26-27 0,-26 27-1,0 0 1,-1 0 0,27 27-16,0-1 15,0 0-15,0 0 16,0 0-16,27 1 15,-27-1-15,26-26 16,0 26 0,0-26-16,0 0 0,1 0 0,-1 0 15,0 0-15,-26-26 16,26 0-16,0-1 16,-26 1-16,0 0 15,0 0-15,-26 0 0,0 26 16,26-27-16,-26 27 15,0-26-15,-1 26 0,1 0 16,0 0-16,26 26 0,0 1 16,0-1-16</inkml:trace>
  <inkml:trace contextRef="#ctx0" brushRef="#br0" timeOffset="29624">7413 1911 0,'26'0'31,"0"-26"-15,0 26-1,1-26 1,-54 26 15,1 0-31,0 0 16,0 0-16,0 26 15,0-26-15,26 26 0,-27 0 16,27 0-16,0 1 16,0-1-16,0 0 15,27-26-15,-27 26 0,26-26 16,0 0-16,0 0 16,26 0-16,-25-26 0,-1 26 15,0-26-15,26 0 16,-25-1-16,-27 1 15,0 0-15,-27 0 16,1 0 0,0 26-16,0 0 15,0 0-15,-1 0 0,1 0 0,0 0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0:18.298"/>
    </inkml:context>
    <inkml:brush xml:id="br0">
      <inkml:brushProperty name="width" value="0.05" units="cm"/>
      <inkml:brushProperty name="height" value="0.05" units="cm"/>
      <inkml:brushProperty name="color" value="#ED1C24"/>
      <inkml:brushProperty name="fitToCurve" value="1"/>
    </inkml:brush>
  </inkml:definitions>
  <inkml:trace contextRef="#ctx0" brushRef="#br0">134 105 0,'-26'0'0,"0"26"16,26 0 0,-26-26-16,0 26 0,26 0 15,-27 1-15,27 25 0,0-26 16,0 0-16,0 0 16,0 27-16,27-27 0,-1 0 15,0-26 16,-26-26-31,0 0 16,0 0-16,0-1 16,26 1-16,-26-26 0,0 26 15,0-27-15,0 27 16,0-26-16,26 26 0,-26-27 16,0 27-16,0 0 15,27 26-15,-1 26 16,0-26-16,0 26 15,0 27-15,0-27 16,1 26-16,51 79 16,-52-105-1,1 27-15,-27-27 0,26 0 16,-26 0-16</inkml:trace>
  <inkml:trace contextRef="#ctx0" brushRef="#br0" timeOffset="168">161 340 0,'-27'-26'16,"27"0"15,27 26-15,-1 0-16,0 0 0,0-26 15,0 26-15,27 0 0,-27-26 16,0 26-16</inkml:trace>
  <inkml:trace contextRef="#ctx0" brushRef="#br0" timeOffset="370">475 78 0,'0'-26'16,"0"52"15,26 1-16,-26 25-15,26-26 16,-26 0-16,26 27 0,-26-27 16,27 0-16,-27 0 15,26 0-15,-26 1 0,26-1 16</inkml:trace>
  <inkml:trace contextRef="#ctx0" brushRef="#br0" timeOffset="537">658 52 0,'0'-26'16,"0"0"-16,26 26 15,0 26 1,-26 0-16,27 0 16,-1 27-16,0-1 0,-26-26 15,26 27-15,0-1 16</inkml:trace>
  <inkml:trace contextRef="#ctx0" brushRef="#br0" timeOffset="1901">5660 1073 0,'-27'-26'0,"27"0"15,-26 26-15,26-26 16,0 52 46,26-26-62,-26 26 0,0 27 16,27-27-16,-27 0 16,0 26-16,0 1 0,26-27 15,-26 0-15,0 0 0,0 1 16,0-1-16,0 0 15,0-52 1,0 0 0,0-1-16,0 1 15,0 0-15,0-26 0,0-1 16,0 27-16,0-26 16,0-1-16,-26 27 0,26-26 15,0 26-15,0-1 16,0 1-16,26 26 15,0 0-15,-26 26 0,26-26 16,0 27-16,0-1 16,1 26-16,-1-26 0,0 27 15,0-1-15,0-26 16,-26 27-16,27-27 0,-1 26 16,-26-26-16,26-26 0,-26 27 15</inkml:trace>
  <inkml:trace contextRef="#ctx0" brushRef="#br0" timeOffset="2069">5738 1204 0,'-26'0'0,"52"-26"47,0 26-47,0 0 0,1 0 15,-1-26-15,0 26 16</inkml:trace>
  <inkml:trace contextRef="#ctx0" brushRef="#br0" timeOffset="2294">6026 916 0,'-26'0'15,"26"27"1,26-27 0,-26 26-1,26 0-15,-26 0 0,26 0 16,-26 27-16,27-27 0,-1 0 16,-26 26-16,0-25 15,0-1-15,26 0 0</inkml:trace>
  <inkml:trace contextRef="#ctx0" brushRef="#br0" timeOffset="2476">6262 890 0,'26'26'31,"0"1"-31,0-1 16,-26 0-16,27 26 16,-1-26-16,-26 27 0,26-1 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0:28.891"/>
    </inkml:context>
    <inkml:brush xml:id="br0">
      <inkml:brushProperty name="width" value="0.05" units="cm"/>
      <inkml:brushProperty name="height" value="0.05" units="cm"/>
      <inkml:brushProperty name="color" value="#ED1C24"/>
      <inkml:brushProperty name="fitToCurve" value="1"/>
    </inkml:brush>
  </inkml:definitions>
  <inkml:trace contextRef="#ctx0" brushRef="#br0">524 78 0,'-26'0'16,"26"27"-1,-26-27-15,26 26 16,0 0-1,0 26 1,0-26-16,0 1 0,0-1 16,26 0-16,-26 0 15,0 0-15,26 1 0,-26 25 16,0-26-16,26 0 16,-26 27-16,26-27 0,1 0 15,-1 0-15,0 0 0,0 1 16,0-1-16,1 0 15,-1 0-15,26-26 0,-26 26 16,1-26-16,-1 27 16,0-27-16,0 0 0,0 0 15,0 0-15,1 0 16,-1 0-16,0 0 16,0 0-1,0 0 1,-26 26-16,27-26 0,-1 0 15,0 0-15,0 0 32,-52 26 15,26 0-1,-26 0-30,26 0 0,0 1-1,0-1 1,-26-26-16,26 26 16,0 0-16,0 0 15,0 1 1,0-1-16,0 0 15,0 0-15,0 0 16,0 0-16,26 1 16,-26-1-16,0 0 15,0 0 1,0 0 0,0 1-1,0-1-15,0 0 16,0 0 15,-26-26 78,26 26-93,-27-26-16,1 0 16,0 27-16,0-27 15,0 0 1,-1 26-16,1-26 16,0 0-16,0 26 15,0-26 1,26 26-16,-26-26 15,26 26-15,-27-26 0,27 26 16,-26-26-16,0 27 16,0-1-1,26 0-15,0 0 16,-26-26-16,26 26 16,0 1-16,0-1 15,0 0-15,-27 0 0,27 0 16,-26 1-1,26-1-15,0 0 0,0 0 16,-26 0-16,26 0 16,-26 1-16,26-1 15,0 0-15,0 0 0,-26 0 16,26 1-16,0-1 16,0 0-16,0 0 0,0 0 15,-27 0-15,27 1 16,0-1-16,0 0 15,0 0-15,0 0 16,0 1-16,0-1 0,0 0 16,0 0-16,-26 0 15,26 1-15,0-1 16,0 0-16,0 0 16,0 0-1,-26-26-15,26 26 16,0 1-1,0-1 1,26-26 31,0-26-47,1 26 16,-1 0-16,0 0 0,0 0 15,0-27-15,1 27 16,25 0-16,0 0 0,1 0 15,-1 0-15,27 0 16,52-26 0,-53 26-16,1 0 0,-1 0 0,1 0 15,-27 0-15,27 0 16,-53-26-16,26 26 0,-26 0 16,1 0-16,-1 0 15,0 0-15,0 0 16,0 0-16,27 0 15,-27 0-15,0 0 16,0 0-16,1 0 0,-1 0 16,26 0-16,-26 0 15,0 0-15,1 0 0,-1 0 16,0 0-16,0 0 16,0 0-16,1 0 15,-1 0-15,0-26 16,0 26-1,0 0-15,0 0 16,1-26 0,-1 26-1,0 0 1,0 0 0,0 0-16,1 0 15,-1 0 16,-26-26 48,0-1-64,0 1 16,0 0-31,-26 0 16,26 0-16,0-1 16,0 1-16,0 0 0,0-26 15,-27 25-15,27 1 16,0-26-16,0 26 0,0-27 16,0 27-16,-26 0 0,26-26 15,0 25-15,0 1 16,0 0-16,-26 0 0,26 0 15,0 0-15,-26-1 16,26 1-16,0 0 0,-26 0 16,26-27-16,-27 53 0,27-26 15,-26 0-15,26 0 16,-26 0-16,0-1 0,0 27 16,26-26-16,-26 26 0,-1-26 15,1 26-15,0-26 16,0 26-16,0-26 0,-27 26 15,27-26-15,0 26 16,0-27-16,0 27 0,-27-26 16,27 26-16,0-26 0,0 26 15,-1 0-15,27-26 16,-26 26-16,0 0 0,0 0 31,26-26-31,-26 26 16,-1 0-1,1 0 1,0 0 0,0 0-1,26-27 79,0 1-63,0 0-15,0 0 0,0 0-1,0-1-15,0 1 16,0 0-1,0 0-15,0 0 16,0 0 0,0-1-16,0 1 15,0 0-15,0 0 16,0 0 15,0-1 16,0 1-31,0 0 15,-26 26-31,52 0 109,0 0-93,0 0 0,0 0-1,1 0-15,-1 0 0,0 0 16,0-26-16,0 26 0,1 0 15,25-26-15,0 26 16,-25-26-16,-1 26 16,0-27-16,0 27 15,0-26-15,0 0 0,1 26 16,-1 0-16,0-26 0,0 26 16,0-26-16,1 26 15,-1-27-15,0 1 16,-26 0-1,0 0-15,26 26 16,-26-79 0,26 53-16,-26 0 0,0 0 15,0 0-15,26-1 0,-26 1 16,0 0-16,0 0 16,0 0-16,27-1 15,-27 1-15,0 0 16,0 0-1,0 0 1,0 0 0,0-1 15,0 1 16,-27 26-32,27-26 1,0 0 62,-26 26 16,0 0-78,0 26-1,0-26 1,0 0-16,-1 0 0,1 26 15,0-26-15,-26 0 16,25 0-16,-25 0 0,0 26 16,26-26-16,-27 0 0,1 0 15,-1 0-15,-25 27 16,25-27-16,-25 0 0,26 0 16,-27 0-16,0 0 0,27 26 15,-26-26-15,-1 0 16,0 0-16,27 0 15,-79 0 1,79 26-16,-1-26 0,1 0 0,0 0 16,25 0-16,-25 0 0,26 0 15,-27 0-15,1 0 16,26 0-16,-26 26 16,25-26-16,-25 0 0,26 0 15,0 0-15,-27 0 0,27 0 16,-26 0-16,26 0 15,-1 0-15,1 0 0,0 0 16,0 0-16,0 0 16,-1 0-1,1 0 1,52 0 15,1 0-15,-1 0-16,0 0 15,0 0-15,0 0 0,27 0 16,-1 0-16,0 0 16,-25 0-16,25 0 0</inkml:trace>
  <inkml:trace contextRef="#ctx0" brushRef="#br0" timeOffset="677">2462 52 0,'-26'0'0,"26"-26"16,26 26 46,0 0-46,0 0-16,27 0 0,-27 0 16,26 0-16,1 0 15,51 0 1,-78 0-16,27 0 0,-27-26 16,0 26-16</inkml:trace>
  <inkml:trace contextRef="#ctx0" brushRef="#br0" timeOffset="1729">158 2775 0,'-27'0'31,"27"27"-15,27-27 15,-1 0-15,0 0-16,0 0 16,0 0-16,0 0 0,27 0 15,-1 0-15,1 0 16,25-27-16,1 27 0,-1 0 15,1-26-15,-1 26 0,132-26 32,-132 26-32,-25 0 15,-27 0-15,-26-26 16</inkml:trace>
  <inkml:trace contextRef="#ctx0" brushRef="#br0" timeOffset="2190">2488 2645 0,'-26'0'0,"26"26"16,-26-26-16,52 0 31,0 0-16,0 0-15,0 0 0,27 0 16,-1 0-16,1 0 0,-1-26 16,0 26-16,1 0 15,25-27-15,-25 27 0,-1 0 16,-26 0-16,26 0 0,-25-26 16,-1 26-16,-79 0 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0:37.186"/>
    </inkml:context>
    <inkml:brush xml:id="br0">
      <inkml:brushProperty name="width" value="0.05" units="cm"/>
      <inkml:brushProperty name="height" value="0.05" units="cm"/>
      <inkml:brushProperty name="color" value="#ED1C24"/>
      <inkml:brushProperty name="fitToCurve" value="1"/>
    </inkml:brush>
  </inkml:definitions>
  <inkml:trace contextRef="#ctx0" brushRef="#br0">0 265 0,'0'-26'32,"26"26"-32,52-52 15,1 52-15,26-26 0,26 26 16,-1-26-16,1 26 15,26-27-15,1 27 0,-27 0 16,26-26-16,-26 26 16,-27 0-16,-25-26 0,-1 26 15,-25 0-15,-79 0 16,-27 0 0,1 0-16</inkml:trace>
  <inkml:trace contextRef="#ctx0" brushRef="#br0" timeOffset="199">1021 82 0,'-26'0'0,"26"26"16,0 1-1,0-1-15,0 0 16,0 0-16,0 26 16,0 27-16,0-27 15,-27 27-15,27 26 0,0-27 16,0 1-16,0-1 0,27 1 15,-1-1-15,0-25 0,-26-1 16,52 1-16,-25-53 16</inkml:trace>
  <inkml:trace contextRef="#ctx0" brushRef="#br0" timeOffset="410">1571 711 0,'26'-27'0,"0"1"16,0 26-16,0 0 16,1 26-16,-1 1 15,0-1-15,-26 0 16,0 0-16,26 27 0,-26-27 16,0 26-16,0-26 15,0 0-15,0 1 0,0-1 16,-26-26-16</inkml:trace>
  <inkml:trace contextRef="#ctx0" brushRef="#br0" timeOffset="552">1702 239 0,'0'26'15</inkml:trace>
  <inkml:trace contextRef="#ctx0" brushRef="#br0" timeOffset="1168">1911 763 0,'-26'0'0,"0"0"16,52-26 0,0 26-1,0 0-15,0 0 16,1 26 0,-1 0-16,-26 0 0,26 1 15,-26 25-15,26-26 0,-26 0 16,0 27-16,0-27 15,0 0-15,0 0 0,0 0 16,0-52 0,26 0-1,1 0-15,-27-27 16,26 27-16,0-26 16,0 0-16,0-1 0,1 1 15,-1-1-15,0 1 16,0 26-16,0 0 0,0 26 15,27 26 1,-53 0-16,26 131 31,-26-104-15,0-27-16,0 0 0,26-26 16,-26-26-1,26 0 1,1-27-16,-1 27 15,-26 0-15,26-27 16,26 1 0,-26 26-16,1 26 0,-1 0 0,0 26 15,0 0 1,-26 0-16,26 27 0,-26-27 16,27 0-16,-27 27 15,26-1 1,0-26-16,-26 0 0,0 0 15</inkml:trace>
  <inkml:trace contextRef="#ctx0" brushRef="#br0" timeOffset="1533">3116 737 0,'0'-26'0,"26"26"0,-26-27 15,0 1-15,-26 26 16,-1 26-1,1-26 1,26 27-16,26-1 16,1-26-16,-1 0 15,0 0-15,26 0 0,-25 0 16,-1 0-16,26 0 16,-26-26-16,0-1 0,-26 1 15,0 0-15,0-26 16,-52-1-1,0 1 1,26 52-16,-1-26 0,1 26 0,0 26 16,26 0-16,-26 0 15,26 1-15,0 25 0,0 0 16,0 27-16,26-27 16,0 1-16,0-1 0,27-26 15,25 26-15,1-52 16,26 0-16,-1 0 0</inkml:trace>
  <inkml:trace contextRef="#ctx0" brushRef="#br0" timeOffset="1935">4242 82 0,'-53'0'15,"27"0"-15,0 0 16,52 0-16,53 0 16,-1 0-16,-25 0 15,51 0-15,-25 0 16,-1 0-16,1 0 0,0 0 16,-27-26-16,0 26 15,1 0-15,-27 0 0,-26-26 16,-53 26-1,27 0-15,0-26 16,0 26-16,-26 0 0,25 0 16,1 0-16,26 26 15,-26-26-15,26 26 0,0 0 16,-26 79 0,26 26-16,0-53 15,26 1-15,-26 0 0,26-1 16,-26 1-16,26-1 0,1-25 15,-1-1-15,0-26 16,0 0-16</inkml:trace>
  <inkml:trace contextRef="#ctx0" brushRef="#br0" timeOffset="2414">5629 737 0,'27'0'16,"-1"-26"-16,-26-1 16,0 1-16,0-26 15,0 26-15,-26-27 0,-1 27 16,-25 0-16,26-26 0,-26 25 16,-1 1-16,27 26 15,-26 0-15,25 0 16,1 0-16,-26 53 15,26-1-15,-1-26 0,27 27 16,0-27-16,0 26 16,0 0-16,0 1 0,27-27 15,-1 0-15,0 0 16,0 1-16,0-27 0,1 0 16,25 0-16,-26 0 0,0 0 15,27-27-15,-1-25 16,-52 0-16,26-1 15,0 27-15,-26-26 0,27-1 16,-27 27-16,0 0 16,26 26-16,0 0 15,0 26-15,0 27 16,-26-27-16,27 26 16,-1 0-16,0 27 15,0-53-15,0 27 16,0-53-16,1 0 0</inkml:trace>
  <inkml:trace contextRef="#ctx0" brushRef="#br0" timeOffset="2624">6022 108 0,'-26'-26'0,"26"0"15,-26 26 1,26 26-16,0 0 0,0 1 15,26 25-15,-26 0 16,26 1-16,0-1 0,1 0 16,25 79-1,-52-78-15,26-1 0,-26-26 16,26 27-16,-26-27 0,0 0 16</inkml:trace>
  <inkml:trace contextRef="#ctx0" brushRef="#br0" timeOffset="2912">6336 449 0,'27'0'0,"-27"-26"15,-27 26 1,1 26 0,0-26-16,-26 26 15,26 0-15,-1-26 0,1 26 16,0-26-16,26 27 15,26-27 1,0 0 0,1 26-16,-1-26 15,0 0-15,52 52 16,-51-52-16,25 26 0,-26 0 16,0 1-16,1-1 15,-27 0-15,26 0 0,0 0 16,-26 1-16</inkml:trace>
  <inkml:trace contextRef="#ctx0" brushRef="#br0" timeOffset="3123">6729 396 0,'0'-26'0,"0"0"16,0 52-1,0 0 1,0 1-16,26-1 16,-26 26-16,27 1 15,-27-27-15,0 26 0,0 0 16,26 1-16,-26-27 0,0 0 16,26 0-16</inkml:trace>
  <inkml:trace contextRef="#ctx0" brushRef="#br0" timeOffset="3285">6860 108 0,'-52'-78'16,"52"104"15,0 0-15,26 0-16,-26 1 0</inkml:trace>
  <inkml:trace contextRef="#ctx0" brushRef="#br0" timeOffset="4200">7148 423 0,'-26'0'16,"0"0"-16,52 0 31,0 0-31,-26 26 16,26-26-16,1 52 15,-27-26-15,26 27 16,-26-27-16,0 0 0,0 0 16,0 0-1,26-26-15,0-26 31,0 0-15,1 0-16,-1 0 0,0 0 16,0-1-16,0 1 15,53-26 1,-53 26-16,0 26 16,0 0-16,-26 26 15,27 0-15,-27 0 0,26 0 16,-26 1-16,26-1 15,0-26-15,0 26 0,0 0 16,1 0-16,-1-26 16,26 0-16,-26 0 0,27 0 15,-27-26-15,26 0 16,-25 0-16,25 0 0,-26-1 16,-26 1-16,26 0 0,-26 0 15,0-27-15,0 27 16,0 0-16,-26 26 0,0-26 15,0 26-15,0 0 16,-1 26-16,1 0 16,26 0-1,-26 1-15,26-1 0,26 0 16,0 0 0,1-26-16,-1 0 15,0 0-15,0 0 16,0-26-16,0 26 15,-26-26-15,27 26 0,-1 0 16,-26 26 15,0 26-31,0 1 16,-26-1-16,26 27 0,0 25 16,78 237-1,-52-210-15,27 0 16,-27-27-16,0 1 0,0 0 15,0 26 1,-52-105-16,0 0 0,-26-26 16,-27 0-16,27-52 0,-27-1 15,27-25-15,0-27 16,-1-157 0,53 105-16,26-26 0,53 26 15,-1 0-15,27 0 16,26 26-16,-26 26 0,26 52 0,-26 1 15,-1 26-15,-25 26 16,-27 26-16,-26 0 0,-26 0 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1:01.604"/>
    </inkml:context>
    <inkml:brush xml:id="br0">
      <inkml:brushProperty name="width" value="0.05" units="cm"/>
      <inkml:brushProperty name="height" value="0.05" units="cm"/>
      <inkml:brushProperty name="color" value="#ED1C24"/>
      <inkml:brushProperty name="fitToCurve" value="1"/>
    </inkml:brush>
  </inkml:definitions>
  <inkml:trace contextRef="#ctx0" brushRef="#br0">104 513 0,'-26'0'0,"0"0"0,0 0 16,0 0-16,52 27 16,-26-1-1,26-26-15,-26 52 16,26-26-16,0 1 0,-26 25 16,27 0-16,-27-25 0,26-1 15,-26 0-15,0 0 16,0 0-16,0 0 15</inkml:trace>
  <inkml:trace contextRef="#ctx0" brushRef="#br0" timeOffset="189">209 68 0,'-26'-26'15,"0"26"-15,0-26 16,-1 26-16,27-26 16,0 52-1,0 0 1</inkml:trace>
  <inkml:trace contextRef="#ctx0" brushRef="#br0" timeOffset="538">471 330 0,'52'26'0,"-25"-26"15,-1 0-15,0 0 0,0 0 16,0 0-16,-52 0 31,-26 0-31,26 0 16,-1 0-16,1 0 0,-26 0 15,26 27-15,26-1 16,26 26 0,0-26-16,26 0 15,1 1-15,25 25 0,-25-26 16,25 0-16,-25 1 16,-27 25-16,26 0 15,-52-25-15,0-1 0,-26-26 16,-26 26-16,-1 0 15,1 0-15,-27-26 0,27 26 16,0-26-16,-27 0 16,27-26-16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0:59.003"/>
    </inkml:context>
    <inkml:brush xml:id="br0">
      <inkml:brushProperty name="width" value="0.05" units="cm"/>
      <inkml:brushProperty name="height" value="0.05" units="cm"/>
      <inkml:brushProperty name="color" value="#ED1C24"/>
      <inkml:brushProperty name="fitToCurve" value="1"/>
    </inkml:brush>
  </inkml:definitions>
  <inkml:trace contextRef="#ctx0" brushRef="#br0">157 523 0,'-26'0'0,"0"-26"0,0 0 16,0 26-1,-1 0-15,1 0 0,26-26 16,26 26-1,1 0 1,-1-27-16,26 27 0</inkml:trace>
  <inkml:trace contextRef="#ctx0" brushRef="#br0" timeOffset="150">262 471 0,'-26'26'0,"0"0"0,-27 0 15,1 1-15,0-1 16,25 0-16,1-26 15,26 26-15,26-26 16,27 0 0,25-26-1,-25 26-15,-1 0 0</inkml:trace>
  <inkml:trace contextRef="#ctx0" brushRef="#br0" timeOffset="918">1021 183 0,'-26'-26'0,"0"26"0,0 0 16,0-27-16,0 27 16,26-26-16,52 26 15,-26 0 1,53 0-16,-1 0 15,1-26-15,26 26 0,-1-26 16,1 26-16,0-26 16,-27 26-16,1-26 0,-1 26 15,-25 0-15,-27 0 0,-52 0 16</inkml:trace>
  <inkml:trace contextRef="#ctx0" brushRef="#br0" timeOffset="1099">1388 26 0,'0'26'16,"0"0"-16,0 0 15,0 27-15,0-1 0,26 0 16,-26 1-16,0 25 16,0 1-16,0-1 0,0-25 15,0 25-15,0 1 16,26-27-16,-26 1 0,0-27 15</inkml:trace>
  <inkml:trace contextRef="#ctx0" brushRef="#br0" timeOffset="1681">1702 235 0,'0'-52'16,"0"26"-16,0-1 0,0 54 15,0-1-15,0 26 16,0 1-16,0-1 16,0 26-16,0 1 0,0-27 15,26 27-15,-26-27 16,0 1-16,0-1 16,0 0-16,0 1 15,0-79 1,27-1-16,-27 1 15,26-26-15,0 26 16,-26-27-16,26 1 0,0 26 16,1 0-16,-27-27 15,26 53 1,0 0-16,0 26 0,-26 1 0,26-1 16,-26 26-16,27 1 15,-1-27-15,0 26 0,0-26 16,0 0-16,0 1 15,1-1-15,25-26 0,-26 0 16,27 0-16,-1 0 0,0-26 16,1 26-16,-1-27 15,0 1-15,-25 0 0,-1 0 16,-26-26-16,0 25 0,0 1 16,-26-26-16,26 26 15,-27-27-15,1 27 0,0 26 16,0-26-16,0 26 15,-1 26-15,1 0 0,26 27 16,0-27-16,-26 26 0,26 1 16,0 25-16,0-26 15,26-25-15,0 25 0,1-26 16,25 0-16,0-26 16,1 0-16</inkml:trace>
  <inkml:trace contextRef="#ctx0" brushRef="#br0" timeOffset="1993">2907 497 0,'-26'-26'15,"-1"26"-15,54 0 32,-1 26-32,0 0 15,0 0-15,0 1 16,1 25-16,-1-26 0,0 27 15,-26-27-15,0 52 16,-26-104 31,26 0-47,0 0 0,0-27 16,26 1-16,-26 26 0,26-27 15,-26 27-15,26 0 16,0 0-16,-26 0 0,27 26 15,-1 0-15,0 26 16</inkml:trace>
  <inkml:trace contextRef="#ctx0" brushRef="#br0" timeOffset="2352">3561 602 0,'-26'26'0,"0"-26"16,0 0-16,52 0 47,0 0-32,0 0-15,1 0 0,-1 0 16,0 0-16,0 0 0,0 0 16,1 0-16,-1 0 15,-26-26-15,0 0 16,0-1-16,0 1 15,-26 0-15,-1 0 16,1 0-16,0 26 0,-26 0 16,25 0-16,1 0 15,0 26-15,0 0 0,0 0 16,0 27-16,26 78 16,26-105-1,0 26-15,26-26 0,1 0 16,-1 1-16,27-27 15,-1 0-15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1:02.655"/>
    </inkml:context>
    <inkml:brush xml:id="br0">
      <inkml:brushProperty name="width" value="0.05" units="cm"/>
      <inkml:brushProperty name="height" value="0.05" units="cm"/>
      <inkml:brushProperty name="color" value="#ED1C24"/>
      <inkml:brushProperty name="fitToCurve" value="1"/>
    </inkml:brush>
  </inkml:definitions>
  <inkml:trace contextRef="#ctx0" brushRef="#br0">503 968 0,'27'-26'16,"-27"0"-16,0-26 0,-27 25 15,1-25-15,0 0 0,0 26 16,0-27-16,0 27 16,-1 26-16,1-26 0,0 26 15,-26 26-15,25-26 16,1 52-16,-26-25 0,26 25 16,-1 0-16,1 1 15,0-1-15,26 0 16,-26 1-16,26-27 0,0 26 0,26-25 15,0-1-15,0 0 16,1-26-16,-1 0 0,26 0 16,-26 0-16,1-26 0,25 0 15,-26-1-15,0 1 16,1-26-16,25 26 0,-52-27 16,26 1-16,0 26 15,-26-1-15,26 1 0,1 26 16,-27 26-16,0 1 15,0-1-15,0 26 16,26-26-16,-26 27 0,0-1 16,0 1-16,26-27 15,0 26-15</inkml:trace>
  <inkml:trace contextRef="#ctx0" brushRef="#br0" timeOffset="347">1210 680 0,'-26'-26'15,"26"-26"-15,0 26 0,0-1 16,26 27-16,1 27 16,-1 25-16,0 0 15,0 1-15,0-1 0,1 0 16,-1 27-16,0-27 15,-26 1-15,26-1 0,-26-26 16,0 1-16,0-1 16,-26-26-16,0 0 0,0-26 15,26-1-15,-27 1 0,1 0 16,26-26-16,0-1 16,0 1-16,26-1 0,1-25 15,25 26-15,0-1 16,-26 27-16,27 0 0,-1 0 15,1 26-15,-27 0 16,0 0-16,0 26 0</inkml:trace>
  <inkml:trace contextRef="#ctx0" brushRef="#br0" timeOffset="752">1970 864 0,'-105'0'16,"105"26"15,26-26-31,-26 26 16,26 0-16,1-26 0,-1 26 16,0-26-16,0 27 15,0-27-15,1 0 0,-1 0 16,0-27-16,0 27 0,0-26 15,-26 0-15,27 0 16,-27 0-16,0-27 0,0 27 16,0-26-16,0 26 0,-27-1 15,1-25-15,0 26 16,0 26-16,0 0 0,-1 0 16,1 0-16,-26 26 15,26 0-15,-53 131 16,53-104-16,26-1 15,0 0-15,26 1 16,0-1-16,27 1 0,-1-27 16,0 0-16,1-26 15,25 0-15,1 0 0</inkml:trace>
  <inkml:trace contextRef="#ctx0" brushRef="#br0" timeOffset="981">2651 157 0,'-27'-27'0,"27"-25"16,-26 52-16,0 52 15,26 1 1,0 25-16,0 1 0,-26 0 16,26 25-16,0 1 15,26-26-15,-26 25 0,26-25 16,-26-27-16,0 27 15,26-53-15,-26 26 0,0-25 16,27-27 0</inkml:trace>
  <inkml:trace contextRef="#ctx0" brushRef="#br0" timeOffset="1676">3279 759 0,'0'-26'16,"0"-53"-1,-26 53-15,26 0 16,0 0-16,0-1 16,-26 27-1,0 0-15,26 27 16,-53-27-16,27 26 0,0 0 15,0 26-15,-1-25 16,1 25-16,0-26 0,26 26 16,0-25-16,0 25 0,0-26 15,0 0-15,26 1 16,0-27-16,1 0 0,-1 0 16,0 0-16,53-27 15,-53 27-15,-26-26 16,26 0-16,0-26 0,-26 25 15,26-25-15,-26 0 0,0-1 16,26 1-16,-26 26 16,0-27-16,27 53 0,-1 0 15,-26 27 1,0 25-16,0 0 0,0 1 16,0-1-16,0 27 15,0-27-15,26 0 0,-26-25 16,0-1-16,0 0 0,26 0 15,27-52 1,-27-26-16,0 25 16,0-25-16,27-27 15,-27 1-15,26-79 16,-26 52-16,0 0 0,1 27 16,-27-1-16,26 1 15,-26-1-15,0 53 0,0-26 16,-26 52-1,26 26-15,0 0 0,-27 0 16,27 53-16,-26-27 0,26 27 16,0 25-16,0-25 15,26 26-15,-26-27 0,27 1 16,-27 25-16,0-51 16,26-1-16,-26 1 0,0-27 15,26-26-15</inkml:trace>
  <inkml:trace contextRef="#ctx0" brushRef="#br0" timeOffset="2011">3934 602 0,'-26'-26'15,"26"-1"-15,-27 27 0,1-26 16,0 26 0,26-26-16,26 26 15,0 0 1,1 0-16,25 0 0,-26 0 15,79 0 1,-79 0-16,0 0 0,0 0 16,1 0-16,-1 0 0,-26-26 15,0 0 1,0 0-16,-26-1 16,26 1-1,0 52 1,0 1-1,0-1-15,0 26 0,0 0 16,-27 1-16,1-1 16,26 27-16,-26-27 0,26 0 15,-26-25-15,26-1 16,0 0-16</inkml:trace>
  <inkml:trace contextRef="#ctx0" brushRef="#br0" timeOffset="2198">4379 104 0,'-26'-26'0,"0"0"16,-1 0-16,1 26 16,52 26 15,-26 0-31,27-26 0,-27 26 15</inkml:trace>
  <inkml:trace contextRef="#ctx0" brushRef="#br0" timeOffset="2973">4615 366 0,'0'26'0,"-27"-26"0,27 27 15,-26-1 1,26 0-16,0 26 16,-26-26-16,26 27 15,-26-1-15,26 1 0,-26-1 16,26 0-16,0 53 16,26-79-16,-26 0 15,26 1-15,0-27 0,-26 26 16,53-26-16,-27 0 15,0-26-15,26-1 0,-25 1 16,25 0-16,-26 0 16,0-27-16,0 1 0,-26-26 15,0 25-15,0-25 0,-26 25 16,26-25-16,-26 25 16,0 1-16,0 0 0,0 25 15,-1 27-15,1 0 0,0 0 16,0 27-1,26-1-15,0 52 16,0-25 0,26-27-16,-26 0 0,26 0 15,-26 0-15,26 1 16,27-1-16,-27-26 16,0 0-16,0-26 0,27-1 15,-27 27-15,26-26 16,-26 0-16,27 0 0,-27 0 15,0 0-15,0 26 16,0 0-16,1 0 0,-27 26 16,0 0-1,0 26-15,0-26 16,0 27-16,0-1 0,-27-26 16,27 1-16,0 51 15,27-52 1,-1-26-16,0 0 15,0 0-15,0-26 16,1 0-16,-1 26 0,26-52 16,-26 25-16,27 1 0,-27 0 15,0 0-15,26 0 16,-25-1-16,-1 27 0,0 0 16,0 0-16,-26 27 15,26-1-15,-26 26 0,27 1 16,-27-27-16,0 26 15,0 0-15,0-25 0,-27 25 16,1-26-16,0-26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49:59.8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14022 5874 0,'18'0'78,"35"0"-78,35 0 15,53 0-15,-17 0 16,193 0 0,18 0-1,-17 0 1,-71 0-1,-71 0 1,-35 0 0,-35-18-1,-18 0 1,-53 1 0,-17 17-1,53-18 16,-36 18-15,-17 0 0,17-17-1,18-1 1,-36 18 15,1 0-31,0-18 16,17 18-1,-17 0 1,17 0 0,0-17 46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0:54.971"/>
    </inkml:context>
    <inkml:brush xml:id="br0">
      <inkml:brushProperty name="width" value="0.05" units="cm"/>
      <inkml:brushProperty name="height" value="0.05" units="cm"/>
      <inkml:brushProperty name="color" value="#ED1C24"/>
      <inkml:brushProperty name="fitToCurve" value="1"/>
    </inkml:brush>
  </inkml:definitions>
  <inkml:trace contextRef="#ctx0" brushRef="#br0">1923 3745 0,'26'0'15,"-26"-26"-15,26 26 16,-26-26-1,27 26-15,-27-27 16,26 27-16,-26-26 16,26 0-16,-26 0 0,26 0 15,-26-1-15,26 1 0,-26 0 16,0 0-16,-26 0 16,0-1-16,0 27 0,-27 0 15,1 0-15,-27 27 0,27-1 16,-26 0-16,25 26 15,-52 79 1,53-78-16,26-1 0,26 27 16,0-27-16,0-26 0,26 27 15,0-27-15,27 0 0,-1-26 16,0 0-16,1 0 16,-1-26-16,0 26 0,-25-26 15,25-27-15,-26 27 16,0-26-16,-26-1 0,27 27 15,-27-26-15,0-1 16,0 1-16,0 26 0,0 0 16,0-1-16,26 27 15,-26 27-15,0-1 16,26 26-16,-26 1 0,26-1 16,-26 0-16,0 27 0,26-27 15,-26 1-15,0-27 16,26 26-16,-26-26 0</inkml:trace>
  <inkml:trace contextRef="#ctx0" brushRef="#br0" timeOffset="380">2813 3614 0,'0'-26'16,"0"0"-16,0-1 0,0 1 15,0 0-15,0 0 16,-26 0-16,0 26 0,26-27 16,-79 27-1,53 27-15,0-27 0,0 26 16,0 0-16,-1 0 0,1 0 16,0 27-16,26-27 15,0 0-15,0 0 0,26 1 16,0-1-16,27 0 0,-1-26 15,27 26-15,-27 0 16,27-26-16,-27 26 0,0-26 16,1 27-16,-27-1 15,-26 0-15,0 0 0,-26 0 16,0 1-16,-1-1 16,-25 0-16,0-26 0,-1 26 15,27-26-15,0 0 0,0 0 16,0 0-16,26-26 15</inkml:trace>
  <inkml:trace contextRef="#ctx0" brushRef="#br0" timeOffset="739">3494 3614 0,'79'-26'15,"-1"0"-15,-25 26 0,-1-27 16,0 1-16,-25 0 15,-1 0-15,-26 0 16,-53 26-16,27 0 16,-26 0-16,-79 26 15,79 0-15,-27-26 0,27 26 16,25 0-16,-25 1 16,26-1-16,26 0 0,26 0 15,0 0-15,27 1 16,-1-1-16,0 0 0,27 0 15,-1 0-15,1 0 0,-27-26 16,1 27-16,-27-1 16,0-26-16,-26 26 0,-26 0 15,-26-26 1,-27 26-16,27-26 16,-1 0-16,1 0 0,26 0 15,0-26-15,-1 26 16</inkml:trace>
  <inkml:trace contextRef="#ctx0" brushRef="#br0" timeOffset="1084">4437 3562 0,'26'0'16,"0"0"-16,-52 0 15,0 0 1,-27 0-16,27 26 0,-26-26 15,26 26-15,0 0 16,-1 0-16,27 1 0,0 25 16,0-26-16,0 0 15,27 27-15,-1-27 0,0 0 16,79 0 0,-79-26-16,26 0 0,1 0 15,-1-26-15,0 0 0,-26 0 16,1-1-16,-1 1 15,-26-26-15,0 26 0,-26-27 16,-1 27-16,-25 0 0,26 0 16,-26 0-16,-1 26 15,27-27-15,-26 27 0,25 0 16,27 27-16,-26-27 16</inkml:trace>
  <inkml:trace contextRef="#ctx0" brushRef="#br0" timeOffset="1348">5196 3588 0,'26'0'0,"-26"-26"16,0-1 0,-26 27-1,0 0-15,0 0 16,0 0-16,-27 27 15,1 25 1,26-26-16,0 0 0,26 27 16,0-27-16,26 0 0,-26 26 15,52-25-15,-26-1 16,27-26-16,-1 26 0,0-26 16,27 0-16,-27 0 0</inkml:trace>
  <inkml:trace contextRef="#ctx0" brushRef="#br0" timeOffset="1519">5537 3614 0,'0'-26'0,"-27"0"16,27-27-16,0 27 0,0 0 15,27 52 1,-27 26 0,26-25-16,-26 25 15,26-26-15,-26 27 16,0-27-16,0 0 0,26 0 15,-26 0-15</inkml:trace>
  <inkml:trace contextRef="#ctx0" brushRef="#br0" timeOffset="1660">5589 3221 0,'0'26'31,"0"1"-31</inkml:trace>
  <inkml:trace contextRef="#ctx0" brushRef="#br0" timeOffset="2337">6008 3666 0,'26'0'0,"-26"27"15,26-27-15,-26-27 16,27 27-16,-27-26 16,0 0-16,0 0 15,0 0-15,-27 26 16,1 0-16,0 0 16,-26 0-16,25 26 15,1 0-15,26 0 16,-26 0-16,26 1 0,-26-1 15,26 0-15,0 0 0,26-26 16,0 26-16,0 0 16,1-26-16,-1 0 0,26 0 15,-26 0-15,1 0 0,-1-26 16,26 26-16,-26-26 16,-26 0-16,26 0 0,-26 0 15,27-1-15,-27 1 0,0 0 16,0 0-16,0 0 15,-27-1-15,1 27 16,26 27-16,0-1 16,0 26-16,0-26 15,0 27 1,0-27-16,26 0 0,1 53 16,-1-79-16,0 26 0,26-26 15,-25 0-15,-1 0 16,0 0-16,26 0 0,-26 0 15,1-26-15,-1-1 16,0 27-16,0-26 0,0-26 16,-26 26-16,27 0 0,-27-27 15,0 1-15,0-27 16,0 27-16,0-1 0,0-25 16,0 26-16,0-53 15,0 79-15,0 52 31,0 26-31,0 1 16,26 25-16,-26-26 0,26 27 16,-26 0-16,26-1 0,0-25 15,-26 25-15,27-26 16,-1-25-16,-26-1 0,26 0 16</inkml:trace>
  <inkml:trace contextRef="#ctx0" brushRef="#br0" timeOffset="2657">6767 3640 0,'-26'0'0,"26"-26"15,26 0 1,1 26-16,-1 0 16,26 0-16,-26 0 15,27-26-15,-1 26 0,0 0 16,1-27-16,-1 27 15,0-26 1,-25 26-16,-1-26 0,-26 0 16,-26 26 15,-1 26-15,27 26-16,0-25 15,0 25-15,0 0 0,0 1 16,27-27-16,-27 26 15,26 27 1,-26-53-16,0 0 0</inkml:trace>
  <inkml:trace contextRef="#ctx0" brushRef="#br0" timeOffset="2797">7291 3090 0,'0'-26'16,"0"52"-16</inkml:trace>
  <inkml:trace contextRef="#ctx0" brushRef="#br0" timeOffset="3528">7815 3457 0,'-26'0'15,"-1"26"-15,1-26 16,0 26-16,0-26 0,0 26 16,-1 1-16,1-1 0,0 0 15,26 26-15,-26-25 16,26 25-16,0-26 0,0 0 15,26 27-15,0-27 16,0-26-16,27 26 0,-1-26 16,1 0-16,-1 0 0,0 0 15,1 0-15,-1-26 16,-26 0-16,0-1 0,1 1 16,-27-26-16,0 26 15,-27-27-15,1 1 0,0 26 16,-26-27-16,-1 27 0,27-26 15,0 26-15,-26 26 16,25 0-16,1 0 16,26 26-16,-26 0 15,26 0-15,0 0 0,0 1 16,26-1-16,-26 0 0,26 0 16,1-26-1,-1 0-15,0 0 0,0 0 16,0 0-16,27-26 15,25-26-15,-25 25 16,-27 1-16,26 0 0,1 0 16,-1 0-16,0-1 15,-26 27-15,27 0 0,-27 0 16,0 27-16,0-1 16,-26 26-16,0-26 0,27 27 15,-27-1-15,0 1 0,0-27 16,0 0-16,0 26 15,0-26-15,26-26 32,-26-26-32,26-26 15,0 26-15,-26 0 16,26-27-16,1 27 16,25 0-16,-26 0 0,0 26 15,53 0 1,-53 26-16,0 0 0,-26 26 15,26 1-15,-26-1 0,0 0 16,0-25-16</inkml:trace>
  <inkml:trace contextRef="#ctx0" brushRef="#br0" timeOffset="13235">2263 5264 0,'-26'26'15,"0"0"1,26 26-16,-26 1 0,26-1 16,0 1-16,0-1 15,0 26-15,0-25 0,26-1 16,-26 1-16,26-1 0,-26-26 16,26 0-16,-26 0 15,0 1-15,27-27 0</inkml:trace>
  <inkml:trace contextRef="#ctx0" brushRef="#br0" timeOffset="13605">2159 5578 0,'-53'-183'16,"53"78"-16,-26 0 0,26 0 16,0 1-16,0-54 15,26 106-15,0 26 0,27 0 16,-1 26-16,27 0 15,-27 26-15,27 0 0,-1 26 16,-25 1-16,-1 25 16,0 1-16,-25 0 0,-27-1 15,0 1-15,-27-1 0,-25-25 16,0 25-16,-1-25 16,-130 25-1,131-52-15,-1-26 0,27 0 16,0 0-16,0-26 15,26 0-15,26 26 0,0-26 16,0 26-16,0 0 16,27 0-16,-1 0 0,1 26 15,-1 26-15,26-26 0,-25 27 16,-27-27-16,26 26 16,1-25-16,-1-1 0,-26 0 15,27 0-15</inkml:trace>
  <inkml:trace contextRef="#ctx0" brushRef="#br0" timeOffset="13954">2997 5656 0,'0'-26'0,"-27"0"16,54 26 15,-1 0-16,0 0-15,0 0 16,53 0 0,-53 0-16,26-26 0,-26 26 0,1-26 15,-1 0-15,-26-1 16,0 1-16,0 0 0,-26 0 16,-27 0-16,27-1 15,-26 1-15,-1 26 0,1-26 16,0 26-16,25 26 0,-25-26 15,26 53-15,0-27 16,26 26-16,0 1 0,0-1 16,0 0-16,26 1 15,0-1-15,0 0 16,0-25-16,79 25 0</inkml:trace>
  <inkml:trace contextRef="#ctx0" brushRef="#br0" timeOffset="14359">3913 5630 0,'0'-26'15,"-26"0"-15,0 0 16,0 0-16,-1-1 16,1 1-16,0 0 0,0 0 15,0 0-15,-1 26 0,1 0 16,0 0-1,0 0-15,0 26 0,0 26 0,-1-26 16,27 27-16,-26-27 16,26 26-16,0 1 0,0-27 15,0 0-15,0 0 0,26 0 16,1-26-16,-1 0 16,0 0-16,0 0 0,26-26 15,-25 26-15,-1-26 0,0 0 16,0-27-16,-26 27 15,26 0-15,-26 0 0,0 0 16,0 0-16,0-1 16,27 54-1,-27-1-15,0 0 16,26 0-16,0 0 0,-26 27 16,78-1-1,-51-26-15,25 0 0</inkml:trace>
  <inkml:trace contextRef="#ctx0" brushRef="#br0" timeOffset="14807">4725 5552 0,'0'-26'0,"0"-1"0,0 1 15,0 0-15,-26 0 16,-1 0-16,1-1 0,0 27 15,0 0-15,-26 0 0,-1 0 16,27 27-16,-26-1 16,-1 0-16,27 0 0,0 0 15,-26 1-15,52-1 16,-27 26-16,27-26 0,27 0 16,-27 1-1,52-27-15,-26 0 0,0 0 16,27 0-16,-1 0 0,0-27 15,1 1-15,-1 0 16,-26 0-16,27-26 0,-27-1 16,0 1-16,-26-1 15,0 1-15,0-27 0,0 1 16,0 26-16,0-27 0,0 27 16,-26-1-16,26 27 15,0 52 1,0 27-16,0-1 15,0 27-15,26-1 0,0 1 16,0 25-16,1-25 16,-1 0-16,26 51 15,1-77-15</inkml:trace>
  <inkml:trace contextRef="#ctx0" brushRef="#br0" timeOffset="15094">5772 5421 0,'-26'0'16,"26"-26"0,26 26-16,0-27 15,1 27-15,25 0 16,0-26-16,27 26 0,-27 0 15,1 0-15,25 0 0,-25 0 16,-27 0-16,0 0 16,0 0-16,0 0 0,-26 26 15,-26-26 17,0 0-32</inkml:trace>
  <inkml:trace contextRef="#ctx0" brushRef="#br0" timeOffset="15801">7370 5133 0,'0'-26'0,"0"-1"15,0 1 1,0 0-16,26 26 0,-26-26 16,0 0-16,26-1 15,-26 54 1,0-1-1,-26 0-15,26 26 0,-26 1 16,26-1-16,-27 0 0,27 27 16,-26-27-16,26 1 15,0-1-15,-26-26 0,26 1 16,0-1-16,0-52 31,0-1-31,0 1 16,26 0-16,-26-26 15,0-27-15,26-52 16,1 53-16,-27-1 0,26 0 16,0 27-16,0 0 15,0-1-15,1 27 0,-1 26 16,0 0-16,0 26 16,0 0-16,0 27 0,1-1 15,-1 1-15,26 25 0,-26 1 16,1-27-16,-1 27 15,0-27-15,-26 0 0,26 1 16,-26-1-16,0-26 16,0 1-16,0-1 0</inkml:trace>
  <inkml:trace contextRef="#ctx0" brushRef="#br0" timeOffset="16035">7422 5237 0,'-26'0'0,"0"0"16,-1 0-16,54 0 31,25 0-15,-26 0-16,0 0 15,27 0-15,25 0 0,-25 0 16,25 0-16,-25 0 0,25 0 15,-26 0-15,1-26 16,-27 26-16,26 0 0</inkml:trace>
  <inkml:trace contextRef="#ctx0" brushRef="#br0" timeOffset="16852">6610 4661 0,'-26'27'46,"26"-1"-46,-26 0 0,0 26 16,26 1-16,-27-1 0,1 27 16,26-1-1,0 79-15,0-78 0,26-1 16,1 1-16,25-27 0,0 27 16,1-27-16,25-26 15,1 1-15</inkml:trace>
  <inkml:trace contextRef="#ctx0" brushRef="#br0" timeOffset="17151">8260 4766 0,'26'-26'15,"0"26"1,53 0-16,-27 26 16,27 0-16,-27 27 0,1-1 15,25 27-15,-52-1 0,0 27 16,-26 0-16,-26-1 15,-26-25-15,-27 26 0,-25-1 16,-27-25-16</inkml:trace>
  <inkml:trace contextRef="#ctx0" brushRef="#br0" timeOffset="19122">1216 0 0,'-52'53'16,"-1"-1"-16,1 0 0,0 27 15,-1 0-15,1 25 0,-1-25 16,1 52-16,0-26 16,-27 25-16,27 28 0,-1-1 15,-25 0-15,25 0 16,-25 26-16,25 1 0,-25-1 15,26 0-15,-1 0 0,27 1 16,-26 25-16,25-52 16,27 27-16,0-1 0,0-26 15,27 26-15,-1-52 16,0 26-16,26-26 0,1-26 16,-1 0-16,0 0 0,27-27 15,0-26-15,-1 1 16,1-1-16,-1-26 15,1 1-15,-1-1 0,-25-26 16,52 26-16,-79-26 16,0 0-16,0 0 15,-52-26 17,26 0-1,-26 26-31,26-27 0</inkml:trace>
  <inkml:trace contextRef="#ctx0" brushRef="#br0" timeOffset="19445">1007 4426 0,'0'-26'0,"0"52"47,0 0-32,26 0 1,-26 0-16,26 0 16,0 1-16,0-1 15,-26 0-15,26 26 0,1-25 16,-1-1-16,-26 0 15,0 26-15,0-26 0,-26 1 16,26-1-16,-27 26 16,1-26-16,-26 27 0,26-27 15,-27 0-15,1 0 0,0 1 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1:16.313"/>
    </inkml:context>
    <inkml:brush xml:id="br0">
      <inkml:brushProperty name="width" value="0.05" units="cm"/>
      <inkml:brushProperty name="height" value="0.05" units="cm"/>
      <inkml:brushProperty name="color" value="#ED1C24"/>
      <inkml:brushProperty name="fitToCurve" value="1"/>
    </inkml:brush>
  </inkml:definitions>
  <inkml:trace contextRef="#ctx0" brushRef="#br0">602 292 0,'-26'-26'16,"0"26"-16,-27-26 15,27 26 1,52-26 0,1 26-16,25 0 0,0 0 15,1 0-15,52 0 16,-1 0-16,27 0 0,0 0 15,0 0 1,0 0-16,0 0 0,-26 0 0,-1 0 16,-25 0-16,-27 0 0,-25 0 15,-54 0 1,-25 0-16,0 26 16,-1-26-16</inkml:trace>
  <inkml:trace contextRef="#ctx0" brushRef="#br0" timeOffset="298">445 738 0,'-52'0'16,"78"0"15,26 0-31,1 0 0,-1 0 16,27-27-16,25 27 15,1 0-15,0 0 16,26 0-16,0 0 0,0 27 16,-27-27-16,27 0 0,-52 0 15,26 26-15,-53-26 0,0 0 16,-25 26-16,-54-26 15,1 0-15</inkml:trace>
  <inkml:trace contextRef="#ctx0" brushRef="#br0" timeOffset="1241">602 2571 0,'-26'26'0,"0"0"15,0 0-15,52-26 32,0 0-32,0 0 0,27 0 15,25 0-15,1 0 0,25 0 16,1 0-16,0-26 15,26 26-15,0 0 0,0 0 16,0 0-16,0 0 16,0 0-16,-53 26 0,27-26 15,-53 0-15,27 0 16,-79 26-16</inkml:trace>
  <inkml:trace contextRef="#ctx0" brushRef="#br0" timeOffset="640">471 1340 0,'-26'0'16,"52"0"0,0 0-1,1 0-15,25-26 16,0 26-16,27 0 0,0 0 15,-1-26-15,53 26 0,-26 0 16,0 0-16,25 0 16,-25 0-16,0 0 0,0 0 15,-27 0-15,-25 0 16,-1 0-16,-26 26 0,0-26 16,-52 0-16,0 0 15,0 0-15</inkml:trace>
  <inkml:trace contextRef="#ctx0" brushRef="#br0" timeOffset="931">497 1733 0,'-26'26'15,"52"-26"1,1 0 0,77 0-16,-51 0 15,52 0-15,-27 0 0,27-26 16,0 26-16,26 0 0,-27 0 16,1 0-16,0 0 15,-27 0-15,1 0 0,-27 0 16,1 0-16,-27 0 15,-26 26 1</inkml:trace>
  <inkml:trace contextRef="#ctx0" brushRef="#br0" timeOffset="3957">131 1602 0,'26'0'78,"0"0"-46,-26 26-17,0 0 1,0 0-16,-26 1 15,26-1 1,0 0-16,0 0 0,0 0 16,0 0-16,0 1 0,0-1 15,0 0 1,0 0-16,0 0 16,-26-26-1,26 27-15,26-27 47,0 0-31,0 0-1,1 0-15,-1 0 16,26 0-16,-26 0 0,27 0 16,-1 0-16,0 0 15,1 26-15,-1-26 0,27 0 16,-27 0-16,27 0 0,-27 26 15,105-26 1,0 0-16,-104 0 16,25 26-16,1-26 15,-1 0-15,1 0 0,26 0 16,-27 0-16,1 0 0,26 26 16,-27-26-16,27 0 15,-27 0-15,1 0 0,26 0 16,-27 0-16,158 0 15,-184 0 1,27 0-16,-27 0 0,-26 0 16,27 0-16,-27 0 15,0 0-15,-26-26 32,-26 26-32,26-26 15,-26 26-15,0 0 0,-1-26 16,27 0 15,0-1 0,-26 1-15,26 0 0,0 0-16,-26 0 15,26-1-15,0 1 16,0 0-16,0 0 0,0 0 15,0 0-15,-26 26 0,26-27 16,0 1-16,0 0 16,-26 26-16,26-26 0,-27 26 15,27-26 1,-26 26 0,0 0 62,0 0-78,0 0 15,-27 0 1,27 0-16,0 0 0,-26 0 16,-1 0-16,27 0 15,-53 0-15,27 0 0,0 0 16,-27 0-16,27 0 0,-27 0 15,1 0-15,-1 0 16,-52 0 0,-78-27-16,130 27 15,1 0-15,25 0 16,-25 0-16,25 0 16,-25 0-16,25 0 0,-78 0 15,53 0-15,26 0 16,-1 0-16,1 0 0,-1 0 15,-25 0-15,25 0 16,27 0-16,-26 0 0,0 0 16,25 0-16,-25 0 15,26 0-15,-27 0 0,27 0 16,0 0-16,0 0 0,0 0 16,0 0-16,-1 0 15,1 0 1,0 0-1</inkml:trace>
  <inkml:trace contextRef="#ctx0" brushRef="#br0" timeOffset="7915">2959 1811 0,'-26'0'47,"0"0"47,52 0-63,0 0-31,0 0 16,26 0-16,27 0 0,26 0 15,26-26-15,0 26 0,52 0 16,-26-26-16,26 26 16,1-26-16,-1 26 0,-26-26 15,-26 26-15,0 0 16,-26 0-16,-27 0 0,-25 0 16,-27 0-16,-79 0 31,27 0-31,-26 0 0,-27-27 15</inkml:trace>
  <inkml:trace contextRef="#ctx0" brushRef="#br0" timeOffset="8407">3456 790 0,'0'-26'0,"0"0"16,27-1-16,-27 1 15,26-26-15,0 26 0,-26-27 16,26 1-16,0 0 0,1-1 16,-1-52-1,-26 53-15,0 0 0,0 26 16,0-27-16,0 27 0,-26 0 16,-1 0-16,1-1 15,-26 27-15,26 0 0,-27 27 16,27-1-16,-26 26 15,26 1-15,26-1 0,0 26 16,0 27-16,26 0 16,0 0-16,0-1 0,26 27 15,-25 0-15,25-26 0,-26 0 16,0 0-16,-26-1 16,27-25-16,-27-1 0,0-25 15,-27-1-15,1 1 16</inkml:trace>
  <inkml:trace contextRef="#ctx0" brushRef="#br0" timeOffset="8863">3273 1209 0,'0'-26'16,"26"0"-16,1-1 0,-1 1 15,26 26 1,-26 0-16,53 0 15,-53 0-15,26 0 0,-25 0 16,25 0-16,-26 0 16,0 0-16,1-26 15,-27 0 1,-27 26 0,1 0-1,0 0-15,26 26 16,-26-26-16,26 26 0,0 0 15,0 1-15,0-1 0,0 0 16,0 0-16,26 0 16,-26 1-16,52-1 15,-25-26-15,-1 0 16,26 0-16,-26 0 0,0 0 16,1-26-16,-27-1 15,26 1-15,-26 0 0,0 0 16,-26 0-16,-1-1 15,1 1-15,-26-26 16,26 26-16,0 26 0,-1 0 16,1 0-16,0 0 15,0 26-15,52-26 32</inkml:trace>
  <inkml:trace contextRef="#ctx0" brushRef="#br0" timeOffset="9108">4059 790 0,'0'-26'0,"-26"0"16,-1-1-16,1 1 16,26 52-1,0 1 1,0-1-16,26 26 15,-26 1-15,27-1 16,-27 0-16,26 1 0,-26-1 0,0 0 16,26 1-16,-26-1 15,26-26-15,-26 27 0,26-27 16</inkml:trace>
  <inkml:trace contextRef="#ctx0" brushRef="#br0" timeOffset="9330">4268 711 0,'0'-26'15,"0"0"-15,0 52 16,0 0 0,0 1-16,0-1 0,0 26 15,0 1-15,0-1 16,0 0-16,26 1 0,-26-1 15,0 0-15,27 27 16,-27-53-16,0 0 16,26-26-16</inkml:trace>
  <inkml:trace contextRef="#ctx0" brushRef="#br0" timeOffset="10150">4609 1052 0,'26'0'16,"-52"0"0,-1 0-16,1 0 15,26 26 1,-26-26-16,0 26 0,26 0 16,0 1-1,0-1-15,0 0 0,0 0 16,26-26-16,0 26 0,0-26 15,1 0 1,-1 0-16,0 0 0,26-26 16,-52 0-1,0 0-15,0 0 16,0-1 0,-26 1-16,0 0 0,0 0 15,26 0-15,-26 26 16,26-26-1,26 26-15,0 0 16,0 0-16,0 0 16,1 0-1,25 0-15,-26-27 0,0 27 16,0 0 0,1 0-16,-1 27 15,-26-1-15,0 0 16,0 0-1,0 0-15,0 0 16,0 1 0,0-1-16,26 0 15,0-26 1,0 0 0,1 0-16,-1-26 15,0 0-15,0-1 16,-26 1-1,26 0-15,-26 0 16,27 0 0,-1 52 15,-26 0-31,26 0 16,-26 0-16,26 1 0,-26-1 15,26 0-15,0-26 16,1 26-16,-1-26 0,0 0 15,26-26 1,-25 0-16,-1-27 16,0 27-16,0-26 0,0 26 15,-26-27-15,0 1 16,0 26-16,-26-27 0,0 27 16,-26 26-16,25 0 15,-25 0-15,-53 26 16</inkml:trace>
  <inkml:trace contextRef="#ctx0" brushRef="#br0" timeOffset="10801">3849 2387 0,'0'-26'15,"0"0"-15,0 0 16,0 0-16,0-1 16,0 1-16,0 0 0,-26 0 15,26 0-15,-26 26 16,0 26-1,26 26-15,-53 1 16,53 25 0,-26-52-16,26 1 15,0-1-15,0 0 0,26-26 32,-26-26-32,27 0 15,-27-1-15,26 1 16,-26-26-16,26-1 0,0 1 15,-26 0-15,26-1 0,27-51 32,-1 104-17,-26 26-15,0 0 0,-26 0 16,27 26-16,-27 1 16,26-1-16,-26 27 0,0-27 15,26 1-15,-26-27 16,0 26-16,26-26 0,-26 0 15</inkml:trace>
  <inkml:trace contextRef="#ctx0" brushRef="#br0" timeOffset="12150">3875 2361 0,'-26'-26'0,"0"26"0,0-26 16,0 26-1,26-26-15,26 26 16,26 0-1,-26 0-15,27 0 16,-1 0-16,27-27 0,-27 27 16,27-26-16,-1 26 15,-25-26-15,-1 0 0,27 0 16,-27 26-16,-26-27 0,0 1 16,0 0-16,-26 0 15,0 0-15,-26 0 16,0 26-16,-26-27 0,26 27 15,-27 0-15,27 27 16,0-27-16,-53 52 16,53-26-16,26 0 15,0 0-15,26-26 16,0 27-16,1-1 0,-1-26 16,26 26-16,1-26 15,25 26 1,-52 0-16,27-26 0,-27 0 15,0 27 1,-52-27-16,0 0 0,-1 26 16,1-26-16,0 0 15,-26 0-15,26 0 0,-27 0 16,27 0-16,0-26 16,26-1-16,26 27 15,0-26-15,0 0 0,27 0 16,25-27-16,-25 27 15,-1 0-15,0 0 0,27 0 16,-53 0-16,26 26 0,-25-27 16,-1 27-16,-26-26 15,-26 26-15,-1 0 16,1 0 0,0 26-16,0-26 0,26 27 15,-26-27-15,26 26 16,0 0-16,0 0 15,26 0-15,0 27 0,-26-27 16,26 0-16,0 0 16,1 0-16,-27 1 0,26-1 15,-26 0-15,0 0 16,-26-26-16,26 26 16,-27-26-16,1 0 0,0 0 15,0 0 1,26-26-16,-26 0 0,26 0 15,0 0-15,26-1 0,-26 1 16,52 0-16,-26 26 16,27-26-16,-1 0 0,1 26 15,-1 0-15,0-27 16,-25 27-16,-1 0 0,0 0 16,0 0-16,-52 0 31,0 0-31,0 0 15,-1 27-15,1-1 16,26 0-16,0 0 16,0 0-16,26 1 15,1-1-15,-1 0 16,0-26-16,0 26 0,26-26 16,-25 0-16,25 0 15,-26 0-15,0-26 0,1 26 16,-1-26-16,0 0 0,-26-1 15,0 1-15,-26 0 16,26 0-16,-26 0 0,-1-1 16,1 1-16,-26 0 0,26 26 15,-1-26-15,1 26 16,0 0-16,0 0 16,26 26-16,0 0 15,26-26 1,26 0-16,-25 0 15,25 0-15,0 0 0,1 0 16,-1 0-16,0 0 0,-25 0 16,25-26-16,-26 26 15,27 0-15,-27-26 16,0 26 0,-52-26-1,0 26-15,-1 0 16,1 0-1,26 26-15,-26-26 0,0 26 16,26 0-16,-26 0 0,26 1 16,-27-1-16,27 0 15,0 0-15,0 0 0,27 1 16,-1-1-16,0-26 16,0 0-16,27 26 0,-1-26 15,53-26 1,-53 26-16</inkml:trace>
  <inkml:trace contextRef="#ctx0" brushRef="#br0" timeOffset="12341">6127 2125 0,'-26'0'0,"26"-26"0,-26 26 16,0 0 0,26 26 30,-26 1-30,26-1 0</inkml:trace>
  <inkml:trace contextRef="#ctx0" brushRef="#br0" timeOffset="12661">5996 1890 0,'-26'0'0,"0"0"16,26 26 15,0 0-31,0 0 16,26 1-16,-26-1 15,0 26-15,0 0 0,26-25 16,-26 25-16,0-26 0,0 27 16,27-27-16,-27 0 15,0 26 1,26-52-16</inkml:trace>
  <inkml:trace contextRef="#ctx0" brushRef="#br0" timeOffset="12870">5944 1733 0,'0'-26'15,"-26"26"-15</inkml:trace>
  <inkml:trace contextRef="#ctx0" brushRef="#br0" timeOffset="13518">4740 1576 0,'26'-27'15,"0"27"-15,0 0 16,26 0-16,27 0 0,26 0 15,0-26-15,52 26 16,0 0-16,26 0 0,0 0 16,27 0-16,-1 0 15,-25 0-15,-27 0 0,-26 0 16,-27 0-16,-25 0 16,-27 0-16,-104 0 15,0 0-15</inkml:trace>
  <inkml:trace contextRef="#ctx0" brushRef="#br0" timeOffset="14936">5080 1628 0,'26'0'32,"-26"-26"-17,26 26-15,27 0 16,-1 0-16,-26-26 16,27 26-16,-27 0 0,26-27 15,1 27-15,-27 0 16,0 0-16,0 0 0,-52 0 31,-26 0-31,-1 0 0,1 27 16,-27-27-16,1 0 0,-1 26 15,1-26-15,-1 0 16,-52 0 0,79 26-16,26-26 0,-27 0 0,27 0 15,52 0 16,27 0-15,-27 0-16,26 0 0,-26 0 16,27 0-16,-1-26 15,0 26-15,-25 0 0,-1 0 16,0 0 0,-52 0-16,0 0 15,-1 0-15,1 0 0,-26 26 16,26-26-16,-1 26 15,-51-26 1,52 0-16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1:34.799"/>
    </inkml:context>
    <inkml:brush xml:id="br0">
      <inkml:brushProperty name="width" value="0.05" units="cm"/>
      <inkml:brushProperty name="height" value="0.05" units="cm"/>
      <inkml:brushProperty name="color" value="#ED1C24"/>
      <inkml:brushProperty name="fitToCurve" value="1"/>
    </inkml:brush>
  </inkml:definitions>
  <inkml:trace contextRef="#ctx0" brushRef="#br0">139 81 0,'0'-27'16,"-26"27"-1,26 27 16,-26-27-15,-1 26 0,1 0-1,26 0-15,-26-26 0,26 26 16,0 1-16,0-1 16,0 0-16,0 0 15,26 0-15,-26 0 16,26-26-16,1 0 15,-1 27-15,0-27 0,0 0 16,0-27 0,0 27-16,1-26 15,-1 0-15,-26 0 0,0 0 16,0 0-16,0-1 16,0 1-16,-26 0 15,-1 0-15,1 0 16,0 26-16,0 0 15,0 0-15,0 26 16,-1 0 0,27 0-1,0 0-15,27-26 16,-1 0 15,0-26 0,-26 0-15,26 26-16,-26-26 16,0 0 15,26 26-31,0-27 16,1 27 15,-1 27 0,-26-1-15,0 0-16,0 0 15,0 0 1,0 1-16,-26-27 16,26 26-1,-27-26-15,1 0 0,0 0 16,0 0-16,0 0 15,0 0 1,26-26-16,-27 26 0,27-27 16,0 1-16,0 0 15,0 0-15,0 0 16,0-1-16,27 1 0,-1 0 16,0 26-1,0 0-15,0 26 16,0 0-16,-26 1 15,27-27-15,-27 26 16,0 0-16,0 0 0,0 0 16,0 1-1,-27-27-15,1 26 0,0-26 16,0 0 0,0 0-1,26-26-15,-26 26 16,26-27-16,0 1 15,0 0-15,26 26 16,-26-26-16,26 26 16,0 0-16,0 0 15,0 0 1,1 0-16,-27 26 0,0 0 16,0 0-1,-27 1-15,1-1 16,0-26-1,0 0-15,0 0 16,26-26 15,0-1-31,0 1 16,26 26 0,-26-26-16,26 26 0,0 0 15,0 0 1,-26 26-1,0 0-15,0 1 16,-26-1 0,0 0-1,0-26 1,0 0-16,0 0 16,26-26-1,0 0 1,26 26-1,-26-27-15,26 27 16,0 0 0,0 0-16,-26 27 15,26-27-15,-26 26 16,0 0-16,-26 0 16,0 0-1,0-26 1,26 26-16,-26-26 0,0 0 15,-1 0 1,1-26-16,26 0 16,0 0-1,26 26-15,-26-26 16,27 0-16,-1-1 16,0 27-16,0 0 15,0 0-15,0 0 16,1 0-16,-27 27 15,0-1-15,0 0 16,-27 0 0,1-26-16,0 0 15,0 0-15,26 26 16,-26-26-16,0-26 16,26 0-1,0 0 1,0 0-16,26-1 15,0 1 1,0 26-16,0 0 16,0 26-1,-26 1-15,27-1 16,-27 0 0,0 0-16,-27 0 15,1-26-15,26 26 16,-26-26-16,0 0 15,0 0 1,26-26-16,0 0 31,-26 0-31,26 0 0,26 0 16,0-1 0,0 27-16,0 0 15,0 0 1,1 27-1,-27-1 1,0 0-16,-27-26 16,1 26-16,0-26 15,0 0-15,0 0 16,0 0-16,-1 0 0,1 0 16,26-26-16,0 0 15,0 0 1,26 26-16,1-27 0,-27 1 15,26 26-15,0 0 16,0-26-16,0 26 16,-26 26-16,0 0 15,0 1-15,-26-27 16,26 26-16,-26 0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0:47.888"/>
    </inkml:context>
    <inkml:brush xml:id="br0">
      <inkml:brushProperty name="width" value="0.05" units="cm"/>
      <inkml:brushProperty name="height" value="0.05" units="cm"/>
      <inkml:brushProperty name="color" value="#ED1C24"/>
      <inkml:brushProperty name="fitToCurve" value="1"/>
    </inkml:brush>
  </inkml:definitions>
  <inkml:trace contextRef="#ctx0" brushRef="#br0">120 1808 0,'0'-27'15,"0"1"-15,0 0 0,0 0 16,27 52 15,-27 0-31,0 27 16,26-1-16,-26 27 16,26-27-16,-26 53 15,0-27-15,26 27 0,-26 0 16,0-1-16,0 27 0,-26 0 15,26-26-15,-26 26 0,26-26 16,-26-1-16,26-25 16,0 0-16,-27-1 0,27-25 15,0-1-15,0 0 16,0-26-16,0 27 0,0-27 16,27-26-1,-1 0 1,26 0-16,1-26 0,-1 26 15,27-26-15,25-1 16,1 27-16,0 0 0,26-26 16,26 26-16,183 0 15,-157 0-15,1 0 16,25 26-16,-25-26 0,25 0 16,-26 0-16,1 0 15,-1 0-15,-52 0 0,0 27 16,-26-27-16,-27 0 0,-26 0 15,1 0-15,-27 0 16,-52 0 15,0-27-15,-1 27-16,1 0 0,0-26 0,0 0 16,26 0-1,0 0-15,0 0 0,0-1 16,0 1-16,0-26 0,0-1 15,0-25-15,26-1 16,-26 1-16,26-27 0,0 0 16,1-130-1,25 130-15,-26-26 0,0 0 16,1 0-16,25 26 16,-26 1-16,0-1 0,1 0 15,-1 27-15,0-1 0,0 0 16,-26 27-16,0-27 15,0 53-15,0-26 0,0 26 16,0 0-16,0-1 0,0 1 16,-26 26-16,26-26 15,-26 26-15,0 0 16,-1 0-16,-25 0 16,0 0-16,-1 0 0,-25 0 15,-27 0-15,-26 26 16,-26 0-16,-26-26 0,-1 27 15,-25-1-15,-236 0 16,209-26-16,26 26 16,-25-26-16,25 26 0,1-26 15,26 0-15,-1 26 0,53-26 16,0 0-16,27 0 16,25 27-16,53-27 0,-26 0 15,78 26 16,0-26-31,0 0 16,0 26-16,0-26 16,1 0-16</inkml:trace>
  <inkml:trace contextRef="#ctx0" brushRef="#br0" timeOffset="518">1168 2200 0,'-26'27'15,"0"-27"1,26 26-1,-27 0 1,27 0-16,0 0 0,-26 1 16,26-1-16,-26 26 15,26-26-15,0 0 0,-26 1 16,26-1-16,-26-26 0,26 26 16,0 0-1,0-52-15,26 0 16,0 0-1,0-53-15,0 27 16,27-27-16,-27 27 0,0-27 16,0 27-16,0-27 15,27 27-15,-27 0 0,0-1 16,27 53-16,-27-26 16,0 26-16,26 26 0,-26 0 15,1 27-15,-1-1 0,0 27 16,-26-1-16,26-25 15,0 25-15,-26 1 0,27-27 16,-1 27-16,-26-27 0,0-26 16,26 27-16,-26-27 15,-26 0-15</inkml:trace>
  <inkml:trace contextRef="#ctx0" brushRef="#br0" timeOffset="665">1273 2410 0,'-53'-52'0,"27"25"15,0-25-15,0 26 0,26 0 16,26 26-16,0-27 16,0 27-16,27 0 0,25 0 15,1 0-15,-1 0 16,1 27-16,26-27 0,-1 0 16</inkml:trace>
  <inkml:trace contextRef="#ctx0" brushRef="#br0" timeOffset="2550">8395 3719 0,'26'-26'16,"-26"-26"-16,0 25 15,0 1-15,0 0 16,26 26-16,-26 26 16,0 0-16,0 1 0,0 25 15,0 27-15,0-1 0,0 1 16,0 25-16,0 27 0,-26-26 15,26 26-15,-26 0 16,26 0-16,-26 0 0,26 0 16,-26-27-16,26 1 15,0 0-15,-26-27 0,26 1 16,0 0-16,0-27 0,0-26 16,26 53-1,0-79 1,26 0-1,-26-26-15,27 26 0,-1 0 16,1-27-16,25 27 0,1-26 16,-1 26-16,27 0 15,0 0-15,26 0 0,0 0 16,26 0-16,26 0 16,-26 0-16,53 0 0,-27 26 15,26-26-15,-25 27 0,25-27 16,-52 26-16,0-26 15,-26 0-15,-26 26 0,-26-26 16,-1 0-16,-52 0 16,1 0-16,-27-26 0,-27 26 15,1 0-15,0-26 16,0-1-16,-27 27 16,1-26-16,26 0 0,-26-26 0,25 25 15,1 1-15,26-26 16,-26-1-16,26-25 0,0-1 15,0-25-15,0-1 16,26 0-16,-26-26 0,0 0 16,26-26-16,-26 26 0,0-26 15,27 26-15,-27 0 16,26 27-16,-26-1 0,26 0 16,-26 27-16,0 25 0,26 1 15,-26-1-15,0 27 16,0 0-1,0 52 1,-26-26 0,0 26-1,-27-26-15,27 0 0,-26 0 16,-27 27-16,-26-27 0,-25 0 16,-1 0-16,-53 0 15,1 0-15,-26-27 0,-27 27 16,26 0-16,-25 0 0,25-26 15,27 26-15,0 0 16,52 0-16,26 0 0,26 0 16,27 0-16,26 0 15,26 26 1,26-26-16,53 27 16,-27-1-16</inkml:trace>
  <inkml:trace contextRef="#ctx0" brushRef="#br0" timeOffset="3246">9338 4243 0,'0'26'16,"0"0"0,0 0-1,0 1-15,26-1 0,-26 26 0,0 1 16,0-1-16,0 0 16,26 1-16,-26-1 0,0-26 15,26 27-15,-26-1 16,0-26-16,0 0 0,0 1 15,0-54 17,0 1-32,0 0 0,0-26 15,0-1-15,0-25 16,27-1-16,-27 1 0,26-1 16,0 0-16,0 1 0,26-1 15,-25 27-15,25 0 16,-26-1-16,27 27 0,-1 0 15,-26 26-15,27 0 16,-1 0 0,0 52-16,-52-26 0,0 1 15,0-1-15,0 0 16,-26 26-16,0-25 0,-26-1 16,25 0-16,1 0 0,0 0 15,0-26-15,0 26 16,26 1-1,26-27 1,0 0-16,0 26 0,27-26 16,-1 26-16,0 0 0,1 0 15,-1 1-15,-26-1 16,27 26-16,-53-26 0,26 27 16,-26-27-16,-26 26 15,26-26-15,-53 1 0,1-1 16,-1-26-16,-25 0 0,-1 0 15,-25 0-15,25-26 16,0-1-16,-25 1 0,25 0 16</inkml:trace>
  <inkml:trace contextRef="#ctx0" brushRef="#br0" timeOffset="5018">3551 2305 0,'26'0'31,"-52"-26"-31,0 26 16,52 0-1,0 0-15,0 0 16,27 0-16,25-26 0,27 26 16,0 0-16,52 0 15,0-26-15,26 26 0,27 0 16,-1 0-16,-26 0 0,1 0 15,-27 0-15,0 0 16,-52 0-16,-27 0 0,-25 0 16,-1 26-16,-26-26 0,0 0 15,-26 26 1,0 0 0,0 0-1,0 1-15,26-1 0,-26 0 16,0 26-16,0 1 0,0-1 15,0 27-15,0-1 16,0 1-16,0-1 0,0 1 16,0-1-16,0 27 15,0 52 1,0-78-16,0 26 0,0-27 0,0-26 16,0 27-16,0 0 15,0-27-15,-26 0 0,26 1 16,0-1-16,-26 0 15,26 1 1,0-27-16,26-26 47,0 0-31,1 0-16,-1 0 0,0 0 15,26 26-15,27-26 0,-27 0 16,53 0-16,0 0 15,157 0 1,-105 26-16,-26-26 0,52 0 16,-26 0-16,0 0 0,-26 0 15,0 0-15,0 0 0,-26 0 16,-27 0-16,1 0 16,-27 0-16,1 0 0,-27 0 15,0 0-15,0 0 16,-26-26-16,26 26 0,1 0 78,-1 0-62,0 0-16,0 0 15,0 0-15,27 0 16,-27 0-16,26-26 0,-26 26 15,1 0-15,-1 0 0,-26-26 32,-53 26-32,1 0 15,-27-26-15</inkml:trace>
  <inkml:trace contextRef="#ctx0" brushRef="#br0" timeOffset="49915">3053 1624 0,'-26'0'16,"26"27"78,0-54-16,0 1-47,0 0-15,0 0-16,26 0 15,-26-27-15,26 27 16,-26 0-16,27-27 0,25 1 16,-26 0-16,27-27 15,25 1-15,1-1 0,-1 1 16,27-27-16,0 26 16,26-26-16,0 1 0,26 25 15,0 1-15,0-1 0,0 0 16,-26 27-16,26 0 15,-26-1-15,-26 27 0,26 0 16,-27 0-16,1 26 16,0 0-16,26 0 0,-26 0 15,-1 26-15,-25 0 0,26 0 16,-27 1-16,1-1 16,-27 0-16,0 0 0,1 0 15,-27 0-15,26 1 0,-25-1 16,-1 0-16,26 0 15,-26-26-15,27 26 0,-27 1 16,0-1-16,0-26 16,0 26-16,1-26 0,-1 26 15,-26 0 1,-26-26-16,-27 0 16</inkml:trace>
  <inkml:trace contextRef="#ctx0" brushRef="#br0" timeOffset="50715">3106 2174 0,'0'-26'0,"-27"0"15,1 26 1,0 0 0,0 0-16,0 0 15,0 0-15,-1 26 16,1 0-16,0 0 16,26 1-16,-26-1 0,26 0 15,0 0-15,26 0 16,0 1-16,0-27 15,1 26-15,-1-26 16,26 0-16,-26 0 0,27-26 16,-27 26-16,0-27 0,0 1 15,0 0-15,1 0 16,-27 0-16,0-1 0,0 1 16,0 0-16,-27 0 15,27 0-15,-26 26 16,-26 0-16,52 26 0,-26-26 15</inkml:trace>
  <inkml:trace contextRef="#ctx0" brushRef="#br0" timeOffset="51181">2949 2855 0,'-27'0'16,"27"-26"-1,-26 26-15,0 0 31,0 26-31,0 0 16,-1 0 0,27 1-16,-26-1 0,26 0 15,-26 0-15,26 0 0,0 1 16,26-1-16,0-26 16,1 0-16,-1 26 0,26-26 15,1 0-15,-27-26 0,26 0 16,0 26-16,-25-27 15,-1 1-15,0 0 0,-26 0 16,0 0-16,0-1 16,0 1-16,-26 0 0,0 26 15,-1-26-15,-25 26 0,26 0 16,0 0-16,0 0 16,-1 26-16,1 0 15</inkml:trace>
  <inkml:trace contextRef="#ctx0" brushRef="#br0" timeOffset="51596">2844 3457 0,'0'27'0,"0"-1"47,0 0-16,26 0-15,-26 0-1,26 0-15,0-26 16,1 0-16,-1 0 15,0 0 1,0-26-16,0 0 0,0 26 0,27-26 16,-53 0-16,26 0 0,0-1 15,-26 1-15,0 0 16,-26 0-16,0 26 0,0 0 16,-53 0-1,53 26-15,-26-26 0,25 26 16,1 0-16,0 1 15</inkml:trace>
  <inkml:trace contextRef="#ctx0" brushRef="#br0" timeOffset="53141">6850 315 0,'0'-26'0,"0"0"16,0-1-16,0 1 15,-26 26 1,0 0-1,0 26 1,26 1-16,0-1 16,0 0-1,0 26 1,26-25-16,-26-1 0,26 0 16,0 0-16,-26 0 0,26 1 15,-26-1-15,27-26 0,-27 26 16,0 0-1,-53-26 1,27 0-16,-26 0 16,-1 0-16,-25 0 0,-1 0 15,-26 26-15</inkml:trace>
  <inkml:trace contextRef="#ctx0" brushRef="#br0" timeOffset="54339">6955 577 0,'0'-26'16,"0"0"-16,26 52 62,0 0-62,-26 0 16,26 0 0,1 0-16,-27 1 15,26-1-15,0 0 0,-26 0 16,26 0-16,-26 1 16,26 25-16,-26-26 0,0 0 15,27 1-15,-27-1 0,26 26 16,-26-26-1,26 0-15,-26 1 16,26-1-16,0 0 16,-26 0-16,27 0 15,-1 1 1,-26-1-16,26 0 0,-26 0 16,26 0-16,0 0 15,-26 1 1,26-1-16,-26 0 15,0 0 1,27-26-16,-27 26 16,0 1-16,0-1 15,26 0 1,0-26 0,-26 26-1</inkml:trace>
  <inkml:trace contextRef="#ctx0" brushRef="#br0" timeOffset="54809">7374 1808 0,'0'-27'15,"26"27"32,-26 27-47,26-27 16,0 26-16,1-26 15,-1 26-15,0-26 0,-26 26 16,26-26-16,0 0 16,1 26-16,-1-26 0,0 0 15,0-26 1,-26 0-16,26 26 15,-26-26-15,0 0 0,26-1 16,-26 1-16,0 0 16,27 0-16,-27 0 15,0 52 17,0 0-17</inkml:trace>
  <inkml:trace contextRef="#ctx0" brushRef="#br0" timeOffset="55394">7767 2253 0,'26'-26'16,"0"-1"0,-26 1-16,26 26 31,-26 26-16,0 1 1,0-1-16,26 0 0,1 0 16,-27 0-16,26 1 0,0-1 15,0 0-15,0 26 16,1-26-16,-1 1 16,-26 25-16,26-26 0,0 0 15,0 27-15,-26-1 0,26-26 16,1 27-16,-1-27 0,0 0 15,0 0-15,0 0 16,1 1-16,-27-1 0,26 0 16,0 0-16,0 0 15,0-26-15,0 27 16,1-27-16,-1 0 16,-26 26-1,26-26 1,-26 26-16,26 0 31</inkml:trace>
  <inkml:trace contextRef="#ctx0" brushRef="#br0" timeOffset="55778">8343 3091 0,'-26'0'16,"-1"0"-1,27 26-15,27-26 32,-1 0-32,-26 26 15,26-26-15,0 26 0,0 0 16,0-26-1,1 27-15,-27-1 0,26-26 16,0 0-16,-26 26 16,26-26-16,0 0 15,1-26-15,-1 0 16,-26-1 0,26 27-16,-26-26 0,0 0 15,26 0-15,-26 0 16,0 0-16,0-1 0,0 1 15,0 52 17,0 1-32,0-1 15,0 0 1,0 0-16</inkml:trace>
  <inkml:trace contextRef="#ctx0" brushRef="#br0" timeOffset="57224">12035 4112 0,'-26'0'16,"0"0"-1,-1 0 1,27-26-16,27 26 16,-1 0-1,0 0-15,0 0 0,0 0 16,27 0-16,-27 0 16,26 0-16,-26 0 0,27 0 15,-27 0-15,0 26 16,0-26-16</inkml:trace>
  <inkml:trace contextRef="#ctx0" brushRef="#br0" timeOffset="57548">12009 4321 0,'26'0'31,"0"0"-15,0 0-1,0 0-15,27 0 16,-27 0-1,0 0-15,0 0 16,1 0-16,-1 0 0,0 0 16,26 0-1,-25 0-15,-54 0 32</inkml:trace>
  <inkml:trace contextRef="#ctx0" brushRef="#br0" timeOffset="57825">12087 4557 0,'26'0'15,"1"0"1,-1 0-16,0 0 16,0 0-16,0 0 15,1 0-15,-1 0 0,0 0 16,0 0-16,0 0 16,1 0-16,-1 0 0,-26 26 15,26-26-15,0 0 16</inkml:trace>
  <inkml:trace contextRef="#ctx0" brushRef="#br0" timeOffset="58042">12166 4793 0,'0'26'16,"0"-52"15,26 26-31,0 0 0,-26-26 16,26 26-16,1 0 0,-1 0 15,26 0 1,27 0-16,-53 0 0,26 0 16</inkml:trace>
  <inkml:trace contextRef="#ctx0" brushRef="#br0" timeOffset="58254">12244 4976 0,'27'0'46,"-1"0"-46,0 0 16,0 0-16,0 0 0,1 0 16,-1 0-16</inkml:trace>
  <inkml:trace contextRef="#ctx0" brushRef="#br0" timeOffset="58473">12297 5186 0,'-26'0'0,"26"26"15,26-26 1,0-26 0,0 26-16,0 0 0,1-27 15,25 27-15,-26 0 0,53 0 16,-53 0-1,0 0-15</inkml:trace>
  <inkml:trace contextRef="#ctx0" brushRef="#br0" timeOffset="58824">12244 5395 0,'-26'0'15,"26"26"-15,26-26 32,1 0-32,25 0 15,-26 0 1,0 0-16,27 0 0,-27 0 16,26 0-16,-26 0 0,1 0 15,-54 0 16,-25 26-15,26-26-16,0 0 0,0 0 16,-1 27-16,1-27 15,52 26 1,27 0 0,-27 0-1,26-26-15,-26 26 0,27-26 0,-27 0 16</inkml:trace>
  <inkml:trace contextRef="#ctx0" brushRef="#br0" timeOffset="61477">12663 4505 0,'-26'0'0,"52"0"78,1 0-62,-1 0-16,0 0 16,0 0-16,0 0 0,0 0 15,27 0-15,-27 0 0,0 0 16,0 0-16,1 0 15,-27 26 17,-27-26-32,1 26 15,0 0 1,26 0 0,-26 1-16,26-1 0,0 0 15,0 0-15,0 0 16,0 1-16,26-1 0,-26 0 15,0 0-15,26 0 0,-26 1 16,0-1-16,0 0 16,0 0-16,26-26 15,-26 26-15,0 0 16,-26-26 46,0 0-46,0 0-16,0 0 16,-1 0-16,1 27 15,0-27 1,0 0-16,26-27 47,26 27-32,0-26-15</inkml:trace>
  <inkml:trace contextRef="#ctx0" brushRef="#br0" timeOffset="61850">13109 4767 0,'-53'-27'16,"53"1"-1,-26 26-15,52 0 47,0 0-47,27 0 16,-1 0-16,0 0 15,27 26-15,0-26 0,25 0 16,1 0-16,0 0 16,-27 0-16,27 0 0,-26 0 15,-27 27-15,0-27 0,1 0 16,-79-27 15,-1 27-31,1 0 16,0 0-16,0 0 15,26-26-15</inkml:trace>
  <inkml:trace contextRef="#ctx0" brushRef="#br0" timeOffset="62395">14627 4531 0,'-26'-26'15,"-26"26"-15,52-26 16,-53 26-16,27-27 16,52 1-1,1 26 1,-1 0-16,0 0 15,0 0-15,0 0 16,27 0-16,-27 0 0,0 26 16,0-26-16,-26 27 0,26-27 15,-26 26-15,27-26 16,-27 26-16,0 0 0,-27 0 16,1 0-1,-26 1-15,26-27 16,-1 26-16,1-26 15,0 0-15,0 26 16,52 0 0,0-26-1,0 0-15,1 26 16,25-26-16,0 27 16,1-1-16,-53 0 15,26-26-15,0 26 0,-26 0 16,-26-26-16,0 0 15,-27 0-15,27 27 16,-26-27-16,-27 0 16,53 0-16,-26-27 15,26 27-15,26-26 0</inkml:trace>
  <inkml:trace contextRef="#ctx0" brushRef="#br0" timeOffset="62685">14444 4295 0,'-26'0'0,"0"0"0,-1 26 16,1-26-16,0 27 15,0-1-15,26 26 0,0 1 16,0-27-16,0 78 16,26-25-16,-26-27 15,26 1-15,0-1 0,1-26 16,25 27-16,-26-27 16,0 0-16,27-26 0,-27 0 15</inkml:trace>
  <inkml:trace contextRef="#ctx0" brushRef="#br0" timeOffset="62908">15203 4269 0,'27'26'16,"-1"0"-16,26 1 0,-26-1 15,27 26-15,-1-26 0,0 27 16,1 25-16,-27-25 16,0-1-16,-78 79 15,-1-79-15,-25 1 16,-53-1-16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2:01.968"/>
    </inkml:context>
    <inkml:brush xml:id="br0">
      <inkml:brushProperty name="width" value="0.05" units="cm"/>
      <inkml:brushProperty name="height" value="0.05" units="cm"/>
      <inkml:brushProperty name="color" value="#ED1C24"/>
      <inkml:brushProperty name="fitToCurve" value="1"/>
    </inkml:brush>
  </inkml:definitions>
  <inkml:trace contextRef="#ctx0" brushRef="#br0">288 0 0,'26'0'16,"1"0"-16,-1 0 15,0 0 16,-52 0 1,0 0-32,26 26 15,-27-26-15,1 0 16,0 27-16,0-1 16,0-26-16,26 26 15,0 0-15,-26-26 16,26 26-16,0 1 15,0-1-15,0 0 0,0 0 16,0 0-16,0 1 16,26-27-16,-26 26 0,0 0 15,26-26-15,-26 26 0,0 0 16,26-26 0,-26 26-16,26 1 15,-26-1-15,0 0 16,0 0-16,0 0 0,-26 1 15,0-1-15,26 0 0,-26 0 16,0 0-16,-1 0 16,1 1-16,26-1 0,-26-26 15,0 26-15,0-26 16,26 26-16,-27-26 47,27-26-47,0 0 15,-26 26 17,52 0-17,1 0 1,-27 26-16,26-26 16,0 26-16,0 0 15,-26 1-15,26-27 16,-26 26-16,0 0 0,0 0 15,0 27-15,0-27 16,0 0-16,0 0 0,-26 26 16,26-25-16,-26-1 0,26 26 15,0-26-15,0 1 16,0-1-16,0 0 0,0 0 16,0 0-16,0 1 0,0-1 15,0 0-15,26-26 16,-26 26-16,0 0 0,0 0 15,26 1 1,1-27-16,-1 0 16,-26 26-16,26-26 15,0 0 1,0 0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2:05.783"/>
    </inkml:context>
    <inkml:brush xml:id="br0">
      <inkml:brushProperty name="width" value="0.05" units="cm"/>
      <inkml:brushProperty name="height" value="0.05" units="cm"/>
      <inkml:brushProperty name="color" value="#ED1C24"/>
      <inkml:brushProperty name="fitToCurve" value="1"/>
    </inkml:brush>
  </inkml:definitions>
  <inkml:trace contextRef="#ctx0" brushRef="#br0">26 734 0,'0'-27'0,"-26"27"32,52 27 30,0-27-62,53 26 16,-53-26-16,26 26 0,1 0 15,-1-26-15,0 26 0,-25-26 16,25 26-16,-26 1 16,0-1-16,-26 0 15,-26 0-15,0-26 16,0 26-16,-27-26 15,27 27-15,-26-1 0,-1-26 16,27 26-16,-26 0 16,26-26-16,0 26 0,-1 1 15</inkml:trace>
  <inkml:trace contextRef="#ctx0" brushRef="#br0" timeOffset="542">1021 367 0,'0'-26'0,"26"0"31,79 26 0,-53 0-31,27 0 0,26 0 0,-27 0 16,53 26-16,-26-26 0,0 0 16,-1 26-16,-25-26 15,78 0 1,-105 26-16,1-26 0,-79 0 16,-1 0-1,-25 0-15</inkml:trace>
  <inkml:trace contextRef="#ctx0" brushRef="#br0" timeOffset="856">942 681 0,'-26'26'15,"52"-26"17,1 0-32,25 0 15,0 0-15,158 0 16,-132 0 0,1 0-16,26 0 0,-1 27 15,-25-27-15,0 0 16,-1 0-16,1 0 0,-27 0 15,-26 0-15,0 0 0,1 0 16,-54 0 0</inkml:trace>
  <inkml:trace contextRef="#ctx0" brushRef="#br0" timeOffset="1182">1257 1126 0,'-27'0'0,"27"27"16,-26-27-16,0 0 16,52 0 15,0 0-16,1 0-15,25 0 16,27 0-16,-27 0 0,53 0 16,-27 0-16,27 0 0,-26 0 15,25 0-15,-25 0 16,-1 0-16,1 0 0,-27 0 16,-25 26-16,-1-26 15,-52 0 1</inkml:trace>
  <inkml:trace contextRef="#ctx0" brushRef="#br0" timeOffset="1401">1283 1467 0,'-26'26'15,"52"0"16,26-26-31,-26 0 16,27 0-16,25 0 0,-25 0 16,25 0-16,1 0 15,-27 0-15,27-26 0,78 0 32,-131 0-32</inkml:trace>
  <inkml:trace contextRef="#ctx0" brushRef="#br0" timeOffset="2115">785 27 0,'-26'0'16,"26"-27"-16,-26 27 15,26 27 16,26-27-15,-26 26-16,0 0 16,-26-26-1,26 26 1,-26-26 0,26 26 15,-26-26-31,-1 26 31,27 1-15,-26-1-16,26 0 15,0 0-15,0 27 0,0-1 16,0 0-16,0 1 0,0-1 16,0 0-16,0 27 15,26 52 1,-26-53-16,0-25 0,27 25 15,-27 1-15,0-27 0,26 27 16,-26-1-16,0-25 0,26 25 16,-26 1-16,0-27 15,0 27-15,0-1 0,0-25 16,0 25-16,0-25 0,26 25 16,-26-25-16,26-27 15,-26 26-15,53 27 16,-53-53-16,26 0 15,26 0-15,-26-26 0,1 0 16,25 0-16,-26-26 0,27 26 16,-1-52-16,0 26 15</inkml:trace>
  <inkml:trace contextRef="#ctx0" brushRef="#br0" timeOffset="2780">2514 184 0,'-53'-27'16,"27"1"-16,0 26 0,0-26 16,-1 26-16,27-26 15,-26 26-15,52 0 16,1 0-1,-1 0 1,0 0-16,0 0 0,0 0 16,1 0-16,25 26 0,-26-26 15,0 26-15,27 0 16,-27 1-16,0-1 0,0 0 16,27 0-16,-53 27 15,52 51 1,-52-51-16,26 51 15,-26-51-15,0 25 0,0-25 16,26 25-16,-26-25 0,0 25 16,0 1-16,27-27 15,-27 27-15,0-1 0,0-25 16,26 25-16,-26-25 0,0-1 16,0 0-16,0 1 15,26-1-15,-26 0 0,0 1 16,0-27-16,0 0 15,0 27-15,-26-27 0,0-26 16,26 26-16,-27 0 0,-25-26 16,26 0-16,-27 0 15,1 0-15,-26 0 0,25 0 16,-25 0-16,-27 0 16,26 0-16,1-26 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2:09.957"/>
    </inkml:context>
    <inkml:brush xml:id="br0">
      <inkml:brushProperty name="width" value="0.05" units="cm"/>
      <inkml:brushProperty name="height" value="0.05" units="cm"/>
      <inkml:brushProperty name="color" value="#ED1C24"/>
      <inkml:brushProperty name="fitToCurve" value="1"/>
    </inkml:brush>
  </inkml:definitions>
  <inkml:trace contextRef="#ctx0" brushRef="#br0">32 72 0,'-27'-26'0,"27"0"0,0-1 16,0 54 15,27-1-31,-27 26 0,26 1 15,-26 25-15,26 27 0,0-27 16,-26 53-16,26-26 0,0 26 16,-26 0-16,27 0 15,-27 0-15,0-26 0,0-1 16,-27 1-16,27-26 16,-26-1-16,0 53 15,26-105 1,26-26 15,0 0-31,1 0 16,25 0-16,0 0 0,1 0 15,-1 0-15,1 0 0,-1 0 16,26 0-16,1 0 16,-27 0-16,-25 0 15,-1-26 1</inkml:trace>
  <inkml:trace contextRef="#ctx0" brushRef="#br0" timeOffset="390">1027 1381 0,'0'-26'16,"-27"26"-16,27-26 0,-26 26 15,0 0 17,26 26-32,0 0 0,0 0 15,0 1-15,0 25 16,0-26-16,0 27 0,0-27 16,26 52-1,0-51-15,1-1 0,-1 0 16,0-26-16,26 0 0,1 0 15,-27-26-15,26 0 16,-26-1-16,1 1 0,-1-26 16,-26 26-16,0-27 0,0 1 15,-26-1-15,-1 27 16,1-26-16,-26 26 0,0 0 16,25-1-16,-25 1 15,0 26-15,25 0 0,1 0 16,0 0-16,0 26 0</inkml:trace>
  <inkml:trace contextRef="#ctx0" brushRef="#br0" timeOffset="779">1629 1329 0,'26'0'0,"0"-26"15,0 0-15,1-1 16,-27 1-16,26 0 0,-26 0 16,-26 0-1,-1 26-15,1 0 16,0 0 0,0 0-16,0 0 0,26 26 15,-27-26-15,27 26 0,0 0 16,0 0-16,0 1 15,27-1-15,-1 26 0,0-26 16,0 27-16,0-27 0,1 26 16,-1-26-16,0 1 15,0-1-15,-26 0 0,26 0 16,-26 0-16,-26 1 16,0-27-1,-26 0-15,25 0 16,1 0-16,0 0 0,-26-27 15,52 1-15,-27 0 0</inkml:trace>
  <inkml:trace contextRef="#ctx0" brushRef="#br0" timeOffset="1176">2153 1407 0,'-27'0'15,"54"0"17,-1 0-17,0 0 1,0 0-16,0 0 0,0 0 16,27 0-16,-27 0 0,0-26 15,0 26-15,1-26 16,-1 26-16,-26-26 0,0 0 15,0 0-15,0-1 16,-26 1-16,-1 0 0,1 26 16,0-26-16,0 0 0,-27 26 15,27 0-15,-26 0 16,26 26-16,-27-26 0,27 52 16,0-26-16,26 27 0,-26-1 15,26 0-15,0 1 16,0-1-16,26 1 0,0-27 15,0 26-15,27-26 16,25 1-16,1-1 0,-1-26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22:11.481"/>
    </inkml:context>
    <inkml:brush xml:id="br0">
      <inkml:brushProperty name="width" value="0.05" units="cm"/>
      <inkml:brushProperty name="height" value="0.05" units="cm"/>
      <inkml:brushProperty name="color" value="#ED1C24"/>
      <inkml:brushProperty name="fitToCurve" value="1"/>
    </inkml:brush>
  </inkml:definitions>
  <inkml:trace contextRef="#ctx0" brushRef="#br0">1470 550 0,'26'0'0,"-26"-26"16,-26 0-16,26 0 15,-26-1-15,26 1 0,-26 0 16,0 0-16,-1 0 15,1-1-15,0 27 16,0 27 0,0-1-16,-1 0 0,1 0 15,0 27-15,0-1 0,0 0 16,26 1-16,-27-1 16,27 0-16,0 1 0,0-1 15,27 1-15,-1-27 16,0 26-16,26-26 0,1-26 15,25 26-15</inkml:trace>
  <inkml:trace contextRef="#ctx0" brushRef="#br0" timeOffset="378">1915 655 0,'-26'0'15,"26"-26"-15,-26-1 16,0 27-16,26-26 0,-27 26 15,1 0 17,26 26-32,0 1 0,0-1 15,0 0-15,-26 0 16,26 0-16,0 1 0,0 25 16,0-26-16,26 0 0,-26 1 15,26-1-15,1 0 16,-1-26-16,0 26 0,26-26 15,-25 0-15,25 0 16,0-26 0,-25 0-16,-27 0 0,26-27 0,-26 27 15,-26-26-15,26-1 16,-27 27-16,-25-26 0,26 25 16,0-25-16,-1 52 15,-25-26-15,26 26 0,0 0 16,26 26-1</inkml:trace>
  <inkml:trace contextRef="#ctx0" brushRef="#br0" timeOffset="761">2387 655 0,'-27'-26'0,"1"26"16,0-27-16,26 1 16,-26 26-1,26 26-15,0 1 16,0-1 0,26 0-16,-26 0 0,26 27 15,-26-27-15,26 0 0,1 26 16,-1-25-16,0-1 15,26 0-15,-26-26 0,27 26 16,-1-26-16,-26 0 0,27 0 16,-27 0-16,0-26 15,0 0-15,1-27 16,-27 1-16,0 26 16,0-27-16,-27 27 0,27-26 15,-26 26-15,26-1 0,-26 1 31</inkml:trace>
  <inkml:trace contextRef="#ctx0" brushRef="#br0" timeOffset="1284">3015 131 0,'-26'-52'0,"26"26"16,0-1-16,0 1 16,0 52-1,0 1-15,0 25 16,0 27-16,0 25 0,0 1 16,0 0-16,0-1 0,0 27 15,0 0-15,26-26 16,-26 0-16,0 0 0,26-27 15,-26 1-15,26-27 16,-26 0-16,0-25 0,27-1 16,-27 0-16,0-52 15,0 0 1,0-1-16,0-25 0,0 0 16,0-27-16,-27 1 15,1-1-15,26 0 0,-26 1 16,0-1-16,26-78 15,0 79-15,0 25 16,0 1-16,26 26 0,0 0 16,0-1-16,27 27 15,-27 27-15,105 51 16,-105-52-16,0 27 16,0-1-16,-26-26 15,0 27-15,0-27 0,-26 0 16,0 0-16,0 0 15,0-26-15,-27 0 16,27 0-16,0 0 0,0-26 0,0 26 16,-1-52-16</inkml:trace>
  <inkml:trace contextRef="#ctx0" brushRef="#br0" timeOffset="1517">3460 53 0,'26'-27'32,"-26"54"-17,0 25 1,0-26-16,0 27 16,0 25-16,0-26 0,27 27 15,-27 0-15,26-1 16,-26 1-16,26-1 0,-26-25 15,26-1-15,-26 0 0,26-25 16,-26-1-16</inkml:trace>
  <inkml:trace contextRef="#ctx0" brushRef="#br0" timeOffset="1743">3905 472 0,'-26'0'0,"26"-27"16,-26 27-16,26 27 16,0-1-1,0 0-15,26 0 16,-26 26-16,26-25 16,-26 25-16,27 0 0,-1-25 0,0 25 15,-26-26-15,26 0 16,-26 1-16,26-1 15</inkml:trace>
  <inkml:trace contextRef="#ctx0" brushRef="#br0" timeOffset="1903">3932 210 0,'-27'-53'0,"27"27"16,0 0-16,0 52 31,0 0-31,0 1 16</inkml:trace>
  <inkml:trace contextRef="#ctx0" brushRef="#br0" timeOffset="2838">4141 576 0,'0'-26'0,"0"0"15,26 26 1,0 26 0,1 0-16,-27 0 15,0 1-15,0 25 0,0-26 16,0 27-16,0-27 15,0 0-15,0 0 0,0 0 16,0 1-16,0-1 16,26-26-1,0 0-15,0 0 0,0-26 16,0-1-16,1 1 16,-1-26-16,0 26 0,0-27 15,0 1-15,1-1 16,-27 27-16,26 0 0,0 0 15,0 26 1,-26 26-16,26 0 16,-26 27-16,27-27 0,-27 26 15,26 1-15,0-27 16,0 26-16,53 1 16,-53-27-16,26-26 0,1 0 15,-1 0-15,0 0 16,1 0-16,-1-26 0,0-1 15,-25 1-15,25 0 16,-26-26-16,0 25 0,-26-25 16,0 26-16,-26-27 0,0 27 15,0 0-15,-27 26 16,1 0-16,0 0 0,25 0 16,-25 26-16,26 0 0,26 1 15,0-1 1,0 0-16,26 0 15,0-26-15,0 0 16,1 26-16,-1-26 0,52 0 16,-78-26-16,27 26 15,-1-26-15,0 26 16,-26-26-16,26 26 0,0 0 16,-26 26-1,0 0-15,0 0 0,27 27 16,-27-1-16,0 27 0,26-1 15,0 27-15,0 0 16,26 0-16,-25-1 0,25 1 16,0 0-16,-25-1 15,-1-25-15,0 0 0,-26-27 16,0-26-16,-26 0 16,0-26-16,-1 0 15,-25-26-15,0 0 0,-1-26 0,1-1 16,26 1-16,0-27 15,-1 1-15,27-1 0,27-26 16,-1 27-16,26-27 0,0 27 16,1 25-16,25-25 15,-25 51-15,25-25 0,-25 52 16,-1 0-16,0 0 16,-25 0-16,-1 26 0,-26 0 15</inkml:trace>
  <inkml:trace contextRef="#ctx0" brushRef="#br0" timeOffset="4061">135 2200 0,'0'-26'0,"26"-1"16,-26-25-16,0 26 16,0 0-1,-26 26 1,-1 0-16,27 26 0,-26 0 16,0 26-16,0 1 0,26 25 15,-26-25-15,26 25 16,0 1-16,26-1 0,0 1 15,0 0-15,27-27 0,25 0 16,-25 1-16,25-27 16,1 0-16,-1-26 0,1 0 15,-27-26-15,27 0 16,-27-27-16,0 1 0,-25-27 16,-27 1-16,0-27 0,-27 26 15,1-25-15,-26-1 16,-27 26-16,27 1 0,-27-1 15,1 27-15,-1 26 16,27 0-16,-27 26 0,53 0 16,-26 26-16,26 0 0,26 0 15,0 0-15,26 27 16,26-1-16</inkml:trace>
  <inkml:trace contextRef="#ctx0" brushRef="#br0" timeOffset="4511">973 2357 0,'0'-52'0,"0"25"16,26 27-16,-26-26 15,26 26-15,0 0 0,26 0 16,-25 26-16,-1 27 0,0-27 15,0 26-15,0 1 16,1 25-16,-1-25 0,-26-1 16,26 0-16,-26 53 15,0-79-15,0 0 16,0 1-16,0-1 16,0-52-1,0-1 1,0 1-16,-26-26 15,26 0-15,0-1 0,0-25 16,0-1-16,0 27 16,0-27-16,26 27 0,-26 26 15,26-1-15,-26 1 0,26 52 16,1 1-16,-1-1 16,0 26-16,26 79 15,-52-79-15,26 27 0,1-27 16,-27 1-16,0-1 15,0 0-15,0 1 0,0-27 16</inkml:trace>
  <inkml:trace contextRef="#ctx0" brushRef="#br0" timeOffset="5104">2596 2671 0,'-26'-26'16,"26"-26"-16,-26 25 0,-1 1 0,27 0 15,-26-26-15,0 25 16,26 1-16,-26 26 16,0 0-16,26 26 15,-26 1-15,-1-1 16,27 0-16,-26 26 0,0 1 16,26-1-16,-26 1 15,26-1-15,0-26 0,26 26 16,-26-25-16,26 25 0,0-26 15,27-26-15,-27 26 16,26-26-16,1-26 0,-1 0 16,27-26-1,-53-1-15,26-25 0,-26-1 16,-26 1-16,0-27 0,0 26 16,0-25-16,0 25 15,-26-26-15,0 53 0,26 0 16,-26-1-16,26 27 15,-26 26-15,26 79 16,0-27 0,26 0-16,-26 27 0,26-1 15,0 1-15,-26 26 0,26-27 16,1 1-16,-27-1 16,52 53-16,-26-78 15,-26-1-15,26-26 0</inkml:trace>
  <inkml:trace contextRef="#ctx0" brushRef="#br0" timeOffset="5491">3225 2697 0,'-27'0'0,"1"0"0,0 0 15,0-26-15,52 26 47,0 0-47,0 0 16,1 0-16,25-26 0,-26 26 15,0 0-15,0-26 16,27 0 0,-53-1-16,0 1 0,0-26 15,0 26-15,-26-27 16,-1 27-16,1-26 0,0 26 15,0-1-15,0 1 16,-27 26-16,27 0 0,0 26 16,0 1-16,0 25 15,26 0-15,-27 1 0,54 78 16,-1-53-16,-26 1 16,52-27-16,-26 0 0,27 1 15,-27-27-15,26 26 16,1-52-16,-1 27 0</inkml:trace>
  <inkml:trace contextRef="#ctx0" brushRef="#br0" timeOffset="6108">3565 2409 0,'-26'-52'0,"26"26"0,-26 0 15,26-1-15,0 54 16,0-1-1,26 0-15,-26 26 16,26-26-16,0 27 0,-26 25 16,26-25-16,0-1 15,-26 1-15,27-1 0,-27-26 16,26 26-16,-26 1 16,0-27-1,26-26-15,-26-26 16,0 0-16,0-1 15,0-25-15,0 26 0,0-26 16,26-27-16,-26 27 0,0-1 16,0 1-16,0-1 15,0 1-15,26 26 0,1 52 32,-1 79-17,0-79 1,-26 53-16,26-27 0,-26 0 15,26 1-15,-26 25 0,27-25 16,-27-27-16,0 26 0,26-26 16,-26 1-1,26-54 1,-26 1 0,26 0-16,0-26 0,0-1 15,1 1-15,-1 0 0,0-27 16,26 27-16,-25-1 15,-1 27-15,-26 0 0,26 0 16,0 26 0,-26 52-16,26-26 15,-26 27-15,0-1 0,0 0 16,0 1-16,26 25 16,-26-25-16,0-1 0,27 0 15,-27 1-15,0-27 16,26 0-16</inkml:trace>
  <inkml:trace contextRef="#ctx0" brushRef="#br0" timeOffset="6588">4953 2828 0,'-53'-26'0,"27"26"16,0-26-16,0 0 0,0 0 15,26-1-15,0 1 16,-27 0-16,27 0 0,-26 0 16,0-1-16,0 27 15,0 0 1,0 27-16,-1-1 16,-25 26-16,26-26 0,0 27 15,-1-1-15,1 27 16,26-27-1,0-26-15,26 0 0,1 1 16,-1-1-16,0 0 0,26 0 16,-25-26-16,25 0 15,0 0-15,-26-26 0,27 0 16,-27 0-16,0-27 16,0 27-16,1-26 0,-1-1 15,-26 1-15,26 0 0,-26-1 16,26-25-1,-26 104 1,26 0-16,-26 26 0,0 1 16,0-1-16,26 27 15,-26-27-15,0 27 0,27-27 16,-1 0-16,-26-26 16,26 27-16,0-27 0</inkml:trace>
  <inkml:trace contextRef="#ctx0" brushRef="#br0" timeOffset="7018">5424 2671 0,'-26'0'16,"0"0"-16,0-26 15,52 26 1,0 26-1,26 0-15,-26 1 16,1 25-16,-27 0 16,52 53-1,-52-53-15,0-25 0,26 25 0,-26 0 16,0-26-16,0 1 16,-26-27-16,26-27 31,0 1-31,0 0 15,26-79 1,0 53-16,-26 0 0,27-1 16,-1 1-16,0-27 0,0 53 15,0-26-15,1 26 16,-1 26-16,0 0 0,0 26 16,0 0-16,-26 26 0,26 1 15,-26-1-15,0 0 16,0 27-16,27-27 0,-27 27 15,26-1 1,-26-25-16,26-27 0</inkml:trace>
  <inkml:trace contextRef="#ctx0" brushRef="#br0" timeOffset="7579">6733 2959 0,'0'-26'15,"-26"0"-15,0 26 0,26-26 16,-26-1-16,26 1 0,-26 0 16,-1-26-16,1 26 15,-26-53 1,26 53-16,0 0 0,-1-1 0,1 27 16,-26 0-16,26 0 15,-27 27-15,27 25 16,-26 0-16,25 1 0,1-1 15,0 53-15,26-53 16,0 1-16,0-1 0,0 0 16,26-26-16,0 1 15,27-1-15,-27-26 0,26 0 16,1 0-16,-27 0 16,26-26-16,1-1 0,-1-25 15,-26 26-15,27-53 0,-27 1 16,0-1-16,0 1 15,-26-27-15,26 0 0,-26-26 16,0 27-16,0-1 0,0 26 16,0 1-16,-26 25 15,26 1-15,-26 52 0,0 0 16,26 52 0,-26 1-16,26-1 0,-27 53 15,27 104 1,27 1-16,-1-105 15,0-1-15,0-25 0,0-1 16,1-25-16,-1-1 16,0 0-16,26-25 0,-26-27 15,1 0-15,-1 0 16,0-27-16,-26 1 16,26-26-16,-26 0 0</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5:11:52.7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21078 12030 0,'17'0'125,"1"0"-109,17 0-16,0 0 15,1 0-15,17 0 16,-1 0-1,19 0 1,35 0 15,-88 0-15,34 0-16,19 0 16,17 0-1,-17 0 1,-18 0-1,0 0 1,17 0 0,18 0-1,-35 0 1,0 0 0,-35 0-1,17 0 1,36 0 15,70 0-15,-88 0-1,17 0 1,18 0 0,-52 0-1,17 0 1,-36 0-1,54 0 1,-1 0 0,1 0 15,-1 0-15,-17 0-1,35 0 1,-35 0-1,18 0 17,0 0-17,-1 0 1,-35 0 0,18 0-16,0 0 15,18 0 16,-54 0-15,1 0 0,17 0-1,36 0 1,-18 0 0,17 0-1,-34 0 1,34 0 15,-17 0-15,-35 0-1,17 0-15,0 0 16,18 0 0,-18 0-1,54 0 1,-19 0-1,-35 0 1,36 0 0,-18 0-1,17 0 1,-17 0 0,36 0-1,-37 0 16,-16 0-15,-1 0 0,0 0-1,36 0 1,-18 0 15,0 0-31,0 0 16,35 0-1,-35 0 1,0 0 0,0 0-1,-1 0 1,-16 0 0,17 0-1,0 0 1,17 0 15,-17 0 0,-35 0-31,-1 0 16,19 0 0,-19 0-1,1 0 1,-1 0-1,1 0 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5:11:56.7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25822 12136 0,'18'-18'32,"-36"18"93,-17 0-110,0 0-15,17 0 16,-70 0-1,53 0-15,-18 18 32,-18-18-32,1 0 15,-54 0 1,36 17 0,17-17-1,18 0 1,18 0 15,-18 0-15,-17 0 15,-1 0-15,53 0-16,-87 0 31,87 0-31,0 0 15,-87 0 1,-19 0 15,71 0-15,-17 0-16,17 0 16,17 0-1,-16 0 1,-37 0 15,1 0-15,-35 0-1,52 0 1,53 0 0,-52 0-1,-1 0 1,18 0-1,-17 0 1,17 0 15,18 0-31,-18 0 16,35 0 0,-35 0 15,36 0 0,-36 0-15,-18 0-1,53 0 17,-17 0-1,18 0 94,-1 0-94,0 0-31,1 0 0,-1 0 16,-35 0-1,35 0 63,-17 0-62,0 0 0,-18-17-16,106 17 234,123-18-203,-88 18-31,-17-18 0,53 18 16,-1 0 0,-17 0 15,-18 0-16,53 0 1,-106 0 0,18 0-1,-17 0-15,52 0 16,-53 0 0,89 0-1,-54 0 1,1 0-1,-1 0 17,-52 0-32,52 0 15,-17 0 1,18 0 0,-1 0 15,-52 0-16,70 0 1,-35 0 0,71 0-1,-54 0 1,-17 0 0,18 0-1,-36 0 1,35 0-1,1 0 1,17 0 0,0 0-1,-17 0 1,-18 0 0,-36 0 15,36-17-16,-17 17 17,-19-18-17</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01.8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18749 5662 0,'36'0'47,"-1"0"-31,18 0 0,0 0-16,35 0 15,194 0 1,353 0-1,-282 0 1,-89 0 0,-122 0-1,-1 0 1,-71 0 15,1 0-15,-1 0-1,-17 0 1,35 0 0,-52 18-1,-1-18 1,18 0 0,-36 0-16,36 0 15,-17 0 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5:12:59.221"/>
    </inkml:context>
    <inkml:brush xml:id="br0">
      <inkml:brushProperty name="width" value="0.05292" units="cm"/>
      <inkml:brushProperty name="height" value="0.05292" units="cm"/>
      <inkml:brushProperty name="color" value="#FF0000"/>
    </inkml:brush>
  </inkml:definitions>
  <inkml:trace contextRef="#ctx0" brushRef="#br0">9719 15963 0,'0'0'0,"-53"-17"31,35 17-31,-17 17 16,0 1 0,-18-1-1,35 19 1,-35 34 0,35-34-16,18 52 15,18 0 16,35-53-15,-18-35 0,53-88-1,-35 17 1,-35-70 0,-18 36-1,-18-54 1,1 106-1,17 71 1,0 52 0,17 54-1,1-1 1,0-35 0,-1-53-1,1-17 1</inkml:trace>
  <inkml:trace contextRef="#ctx0" brushRef="#br0" timeOffset="556.47">9895 15946 0,'0'0'0,"0"-18"16,18 18-1,-1 18 1,1 52-1,-18 1 1,0 17 0,0-35-1,0-36 1,0-34 0,35-54-1,-17-70 1,17-18 15,0 36-15,1 70-1,17 53 1,-18 53 0,-18 17-1,-17-34 1,0-1-1,18-17 1,17-1 15,18-17-31,-17 36 16,16-1 0,-34 18-1,-71 0 16,-17-18-15,-89 0 0,71-52-1</inkml:trace>
  <inkml:trace contextRef="#ctx0" brushRef="#br0" timeOffset="987.45">10248 15399 0,'0'0'0,"0"-36"0,-53 1 15,-141 18 1,-71 69 0,71 54-1,88-18-15,-193 195 31,140 52-15,159-159 0,176 36-1,1-106 1,158-36 0,53-87-1,-18-124 1,-70-71-1,-159-88 1,-141-53 15,-70 106-31,-142-17 16,18 158 0,-106 18-1</inkml:trace>
  <inkml:trace contextRef="#ctx0" brushRef="#br0" timeOffset="1816.97">9666 12753 0,'-71'-53'15,"-35"53"16,18 35-15,35-17-16,-53 70 16,-35 88-1,71-17 1,70 123 0,141-17-1,106-53 1,123-124-1,-88-70 1,159-124 0,-17-106-1,-142-105 1,-176-72 0,-142 54 15,-69 177-16,-195 34 1,-124 124 0,125 53-1,157-18-15</inkml:trace>
  <inkml:trace contextRef="#ctx0" brushRef="#br0" timeOffset="2583.59">9736 13159 0,'0'0'0,"0"-18"0,0 0 16,0 36-1,0 0 1,0 70 0,0 0-1,0-53-15,0 53 16,0-17-1,0-36 1,-35-88 0,35-17-1,0-89 1,35-17 0,18 70 15,0 88-16,18 53 1,17 71 0,-35 53-1,-53-71 1,0-17-16</inkml:trace>
  <inkml:trace contextRef="#ctx0" brushRef="#br0" timeOffset="3267.65">9789 13317 0,'-17'-35'15,"34"70"-15,-17-105 0,53 35 16,0-1 0,35 1-1,0 0 16,-52 17-15,-19 18 0,19 53 15,-1 18-15,0 34-1,-17-52 1,-18-35-16,0 35 15,-18-53 1,-17-18 0,17-35-1,1-70 1,17-18 0,52 17-1,1 89 16,18 35-15,-1 53 0,-70 35-1,-35-17 1,18-18 0,-19-18-1,19-35 1,52-18-1,35-17 1,19 35 0,-72 35-1,-17 18 1,-70 18 15,-36-18-15,53-53-1,18-36 1</inkml:trace>
  <inkml:trace contextRef="#ctx0" brushRef="#br0" timeOffset="3668.73">10601 13017 0,'0'0'0,"17"-17"0,-17 34 47,0 1-47,0 53 16,53 52 15,-53-88-31,18 1 16,-18-19-16,0 1 31,0-36-16,-18-87 1,18-19 0,0 1-1,18 70 1,35 35 0,17 159 15,-52-106-31,-1 54 15,1-1 1,-36-53 0</inkml:trace>
  <inkml:trace contextRef="#ctx0" brushRef="#br0" timeOffset="4169.72">10548 13212 0,'0'0'0,"0"-18"0,35-53 31,-17 71-15,70-35 0,-18 17-1,1-17 1,-36 17 0,-17-17-1,-1-18 1,1 0 15,0 53-31,17 36 16,0 34-1,0 54 1,-17 17 0,-18-88 15,0-18-16,-18-70 1,-17-71 0,-18-53-1,53-70 1,18 194 0,70-1-1,18 72 1,-53 34-1,-88 106 17,-71-70-32</inkml:trace>
  <inkml:trace contextRef="#ctx0" brushRef="#br0" timeOffset="5360.25">9013 15928 0,'0'0'0,"18"18"31,-18-1-15,0 1 15,-18-18-15,18 17-1,-18-17 1,-17 0 0,-18 0-1,0-17 1,-35-18 0,-35-18-1,52-18 1,36 18-16,-89-194 31,71 88-15,18 1-16,0-89 31,53 0-15,70-18-1,0 106 1,71-35-1,-53 106 1,-1 18 0,-69 52-1</inkml:trace>
  <inkml:trace contextRef="#ctx0" brushRef="#br0" timeOffset="5669.31">8678 13847 0,'-18'0'0,"18"-18"16,18 0 15,0 18-31,35 0 16,17 18 0,-35 0-16,54 17 15,-1 35 1,-71 1-1,-52 35 1,0-71-16</inkml:trace>
  <inkml:trace contextRef="#ctx0" brushRef="#br0" timeOffset="6738.82">7831 12929 0,'0'-17'0,"-17"17"32,-19-18-17,19 18-15,-19 18 16,-34 35-1,52-36-15,-17 36 16,17 71 0,54-1-1,69-35 17,72-105-17,-124-1 1</inkml:trace>
  <inkml:trace contextRef="#ctx0" brushRef="#br0" timeOffset="7373.2">8131 13035 0,'0'0'0,"0"-18"16,0 1-1,-17 17 16,-19 0-15,1 17 0,17 36-1,1-35-15,17 17 16,17 18 15,19-17-15,17-54-1,-36 18 1,18-53 0,-35 18-1,0-1 1,0 19 0,0 52 15,18 18-16,17-35 1,1-1 0,17-52-1,-18-53 1,-35 17 0,0-35 15,-18 71-31,-17-35 15,17 52-15,1-17 16,17 70 0,17 71-1,1-18 1,70 53 15,-53-106-31,1-17 16</inkml:trace>
  <inkml:trace contextRef="#ctx0" brushRef="#br0" timeOffset="7990.84">8449 12647 0,'0'0'0,"0"-18"0,-18 1 31,18-1-31,0 1 16,18 17 15,-18 17-31,17 1 16,-17 17 0,18 0 15,0-35-31,-1-17 15,1-19 1,17-16 0,0-1-1,1 53 1,-1 17 0,-35 19-1,35 34 1</inkml:trace>
  <inkml:trace contextRef="#ctx0" brushRef="#br0" timeOffset="9136.5">6897 13600 0,'-36'-71'31,"19"71"-31,-1-35 31,18 17-31,-18 18 31,18 18-31,0-1 16,-17 1 15,17-36-15,17 18 0,1-53-1,35-17 1,-18 35-1,36-36 1,-36 53 0,-17 18-16,-1 18 15,1 35 17,17 0-32,18 0 31,-35-36-31,-1-17 0,1 18 15</inkml:trace>
  <inkml:trace contextRef="#ctx0" brushRef="#br0" timeOffset="9507.29">7055 13564 0,'-17'0'0,"17"-17"16,17 17-1,1 0 1,0 0 0,-1 0-1,18 0-15,-17 0 16,17 0-1,1-18 1,-1-17 0,-17-1-1,17-16 17,-18 52-17,-17 35 1</inkml:trace>
  <inkml:trace contextRef="#ctx0" brushRef="#br0" timeOffset="9921.04">7002 13741 0,'0'-36'31,"-17"19"0,-1 17-15,0 0-16,1 0 15,-1 0-15,-17-18 16,35 0 0,0 1 15,18 17-15,-1 17-1,1-17-15,-1 36 16,-17 17 15,18-36-31,-18 19 16</inkml:trace>
  <inkml:trace contextRef="#ctx0" brushRef="#br0" timeOffset="10304.82">7020 13652 0,'-18'0'32,"18"18"-17,0 0 1,18-1-1,-18 19-15,35-1 16,1-17 0,16-1 15,-34-17-31,35 0 16,-35-17-1,35-19 1,-36 1-1,1 0 1,-18-1 0</inkml:trace>
  <inkml:trace contextRef="#ctx0" brushRef="#br0" timeOffset="14607.59">7126 12876 0,'-18'-17'16,"36"34"-16,-18-52 0,35 35 15,0 0-15,124 18 16,211 52-1,54 54 1,-89 17 15,-247-88-31,18 17 16,-35 1-16,-54-18 16,-105-71-1</inkml:trace>
  <inkml:trace contextRef="#ctx0" brushRef="#br0" timeOffset="14909.48">8078 12488 0,'0'0'16,"0"36"-1,-35-1 1,17 53-16,-17 36 16,-18 105-1,-35 35 1,35-70 0,-53 18-1,53-71 1,18-53 15</inkml:trace>
  <inkml:trace contextRef="#ctx0" brushRef="#br0" timeOffset="18276.66">11130 13582 0,'17'0'16,"1"0"124,-18 18-15,18-1-109,-18 1-16,17 52 31,-17 1-15,18 70-1,17 88 1,-17-158-16,17 141 31,0 70-15,-35-212-1,0 71-15,0-35 16,0 0 0,0 18-1,18-19 1,17 1 0,-17-18 15,-18-70-31,0 0 0,18 35 31,-18-36-15,-18-17 46,18-17-46,-35-1-1,-1-17 1</inkml:trace>
  <inkml:trace contextRef="#ctx0" brushRef="#br0" timeOffset="18591.59">11006 15540 0,'18'0'0,"-1"0"15,1 0 17,-18 17-32,18 1 15,-1 0 1,19 17-1,-19-17-15,19 17 16,-1 0 0,-18-35-1,1 0 1</inkml:trace>
  <inkml:trace contextRef="#ctx0" brushRef="#br0" timeOffset="18977">11535 15575 0,'18'-18'0,"-18"1"16,35-18 15,-17 35-15,-36 0 31,18 17-47,-35 18 15,17-17-15,-35 35 32,18-18-17,18-17-15,-19 17 31,36-17-15,-17-18 0,17-18 46</inkml:trace>
  <inkml:trace contextRef="#ctx0" brushRef="#br0" timeOffset="19877.03">11324 16422 0,'0'0'16,"-18"0"-1,0 0 1,18-18 15,-17 18-31,17-17 16,0-19 0,0 19-1,17-19-15,36-52 31,-17 35-31,52 0 32,0 0-17,-53 53 1,18-17 0,-18 52-1,1 0 1,34 53 15,-52-70-31,17 35 16,0 0-1,-17-18 1,-36-17 15,1-18-15</inkml:trace>
  <inkml:trace contextRef="#ctx0" brushRef="#br0" timeOffset="20274.09">11641 16387 0,'0'0'0,"0"17"16,18-17-1,-1 0 1,19 0-1,-1 18 1,0-1 0,18 1-1,0 0 1,-18-1 0,1-34 15,-19-1-31,19-35 31,-36 36-15,17-1-16,-17-35 15,0 35 17,0 36-17,0 0 1,0 17-1,-17-17 1</inkml:trace>
  <inkml:trace contextRef="#ctx0" brushRef="#br0" timeOffset="20795.91">11553 16792 0,'0'0'0,"-35"0"31,17-17-31,-17 17 16,-18-18-1,35 18 1,1 0-16,-19-18 0,-17 18 16,-35 0-1,53 18 1,17-18 0,36-18 15,0 36-16,17 17 17,-18 18-17,-17-35-15,18 17 16,0 18 0,-18 0-1,17 0 1,-17-36-1,0 1 1,18-18-16</inkml:trace>
  <inkml:trace contextRef="#ctx0" brushRef="#br0" timeOffset="21311.72">11288 16880 0,'0'-17'0,"0"34"0,0-52 16,-17 35 0,17 18-1,17-18 1,19 35 0,17 18-1,0 18 1,-36-54-1,36 18-15,-18 1 16,36-1 0,35 18 15,-53-53-31,17 0 16,1 0-1,-36-18 1,0-17 15,-17-18-15,-18-35-1,18 53 1,-18-36 0,0 53-1,0 1 1,17 17 31,-17 17-32</inkml:trace>
  <inkml:trace contextRef="#ctx0" brushRef="#br0" timeOffset="23392.97">10089 18097 0,'-18'36'15,"1"-36"1,17 17-16,-18 19 16,18-19-1,0 19 1,-18-1 15,18-17-31,0-1 31,18-34-15,17-54 0,-17 0-1,0 18-15,52-193 32,-52 104-32,35 37 15,0 16 1,35 89-1,-35 71 1,17 105 0,1 18 15,-36-70-31,0 35 16,-35-71-1,-70-71 1,35-17-1</inkml:trace>
  <inkml:trace contextRef="#ctx0" brushRef="#br0" timeOffset="24159.27">10283 18203 0,'-35'-35'15,"70"70"-15,-141-158 16,106 88 0,35-1-1,36 1 1,17 0-1,0-1 1,-17 19 0,-18-18-1,35-18 17,-70 53-32,17-18 15,18 0 16,-18 36-15,0 53 0,-17 52-1,0-52 1,-1 34 0,-17-34-1,-35-71 16,35-18-31,0-52 16,-18-71 0,36-18-1,35 35 17,-18 107-32,36 34 31,-36 36-31,-17 36 31,-1-37-15,-17 1-1,0-35 1,0-36 0,0-52-1,18-1 1,35-35-1,17 54 1,1 69 0,-36 36-1,1 53 1,-19 0 15,-17-36-15,0-34-1,0-54 17</inkml:trace>
  <inkml:trace contextRef="#ctx0" brushRef="#br0" timeOffset="24642.81">11553 17762 0,'18'-17'16,"-36"34"-16,71-70 0,-35 36 15,-1 34 1,18 36 15,-35-17-31,36 34 32,-19 36-32,-17-35 15,18-1 16,-18-105 1,-35-53-17,35 35-15,-18-35 16,0 17 0,18 18-16,18-88 15,53 53 1,34 88-1,-34 35 1,35 124 15,-106-124-31,-18 53 16,-17-17 0,-124 35-1,124-106-15,-71 0 31,88-18-31</inkml:trace>
  <inkml:trace contextRef="#ctx0" brushRef="#br0" timeOffset="25143.33">12100 17639 0,'0'0'0,"53"-35"31,-18 35-15,0 0-16,18 53 31,-18-1-31,18 72 31,-53-54-31,-17 1 31,-1-53-15,-17-18 0,17-71-1,0-52 1,36-71 0,-18 141-1,71-53 1,52 53-1,18 71 1,-17 52 15,-124-35-31,-18 54 16,-88-1 0,18-53-1,-35-35 16,70-18-31</inkml:trace>
  <inkml:trace contextRef="#ctx0" brushRef="#br0" timeOffset="26560.02">12594 16140 0,'0'0'0,"0"-18"0,0 0 32,53 142-1,-36-71-31,18 53 15,-17-36 1,-18 18 0,0-70-1</inkml:trace>
  <inkml:trace contextRef="#ctx0" brushRef="#br0" timeOffset="26926.72">12647 16404 0,'0'0'0,"-18"-35"16,18 17 0,35 1-1,71-1 1,-18 18 0,89-35 15,-107-1-31,-70 1 15,-35 0 1,0-36 0,-18 1 15,53 87-15,17 19-16,1 34 31,17 54-16,18-1 1,-18-35 0,-17-52-1</inkml:trace>
  <inkml:trace contextRef="#ctx0" brushRef="#br0" timeOffset="27326.59">13334 16157 0,'18'-17'0,"-18"-1"0,-18 53 0,36-52 31,-18 69-31,0 19 16,0 53 0,18-19 15,-1-87-31,-17 0 15,-17-54 17,17-69-17,0 52-15,0-36 16,35-52 0,36 71-1,-36 105 1,0 0-16,0 36 15,54 123 17,-54-88-17,-35-71 1,0-17-16</inkml:trace>
  <inkml:trace contextRef="#ctx0" brushRef="#br0" timeOffset="27414.62">13599 16263 0,'0'0'16,"18"-18"-16,-1-17 0</inkml:trace>
  <inkml:trace contextRef="#ctx0" brushRef="#br0" timeOffset="32511.98">13511 16316 0,'-18'0'16,"89"0"15,-36 0-31,53-18 16,53-17 0,-53 17-1,-52 1 1</inkml:trace>
  <inkml:trace contextRef="#ctx0" brushRef="#br0" timeOffset="33202.99">14040 16140 0,'0'0'0,"-18"0"0,1 0 0,-1 0 16,18 17 15,18 1-16,-1-1-15,1 54 16,0-36 0,-1 18 15,-17-17-15,0-19-1,0-52 1,18 0-1,-18-18 1,17-53 0,36-18 15,-35 89-31,0 17 0,17 18 16,0 36-1,-17 34 1,0-17-1,-1 18 1,18-36 0,-17-35 15,0-35-15,-1-18-1,1-35 1,0 35-1,-1 0 1,-17 18 0,18 52 15,-18 1-31</inkml:trace>
  <inkml:trace contextRef="#ctx0" brushRef="#br0" timeOffset="33631.11">14604 15998 0,'18'0'16,"0"18"0,-18 0-1,17 35 1,1 17-1,-18-17 1,18-18 0,-18-52 15,0-1-31,0-35 16,0-53-1,35-17 1,35-18-1,1 106 1,-36 52 0,36 89 15,-18 106-15,-36-159-1,-17 35-15,0-18 16,-17-34-1</inkml:trace>
  <inkml:trace contextRef="#ctx0" brushRef="#br0" timeOffset="33786.67">14693 16175 0,'-18'-18'0,"18"1"15,88-1 16,-53 0-31,159-17 32</inkml:trace>
  <inkml:trace contextRef="#ctx0" brushRef="#br0" timeOffset="39344.74">12117 15857 0,'18'0'63,"-18"-17"-48,0-1 16,18 18 1,-1-35-1,1 17-31,0 1 16,-1-19-1,18-17 1,36-70-1,-36 35 1,-17 52-16,53-193 31,-71 176-31,17-159 16,-34-70 15,17 212-31,-18-18 16,0-54-16,-35-34 15,0 17 17,-17 36-17,-1 35 1,1 35 0,34 35-1,1 0 1,0 1-1,17-19 17,1 19-32,-19-36 31,36 35-31,-17 1 16,17-1-1,0 0 32</inkml:trace>
  <inkml:trace contextRef="#ctx0" brushRef="#br0" timeOffset="39914.94">12064 13353 0,'-17'0'16,"17"17"-16,-18-17 16,-70 36 15,35-19-31,-17 1 15,17-1 1,17-17 0,19-17-1,17-1 17,0 1-17,17 17 16,-17 17-31,36 18 32,-1 54-17,0-36 1,18 35 0,-35-53-16,35 53 15,-18-35 1,-17-18-1,-1 1 1</inkml:trace>
  <inkml:trace contextRef="#ctx0" brushRef="#br0" timeOffset="44517.07">13229 13758 0,'17'-17'0,"1"17"16,0-18-1,-1 18 1,-17-18-1,0 36 17,-17-18-32,17-18 140,-36 18-124,19 18-16,-1-18 16,-70 53-1,-18 18 16,88-54-31,-17 54 0,35-1 16,18 1 0,123 35 15,-106-106-31,0 0 16,54 0-16,-1-36 31,-53 19-16,-17-19-15</inkml:trace>
  <inkml:trace contextRef="#ctx0" brushRef="#br0" timeOffset="44816.7">13705 13864 0,'0'-17'16,"17"17"0,1-18-1,0 18-15,17-18 0,53 1 31,0-1-15,-52 0 0</inkml:trace>
  <inkml:trace contextRef="#ctx0" brushRef="#br0" timeOffset="45434.84">14551 13652 0,'0'0'0,"18"-17"0,-18-1 15,0 1 1,-18-19 0,1 36-16,-36-17 15,0 34 1,0 19 0,18-1-1,52 88 16,1-87-31,35 17 16,35-36 0,-35-17-1,-18-35 17,1-36-32,-36-35 31,-18 18-16,0 53-15,1-53 16,-19-18 0,36 71-1,18 70 1,35 88 15,-35-34-31,-1-36 16,19 35-1,-36-35 1,17 0 15,-34-53-31</inkml:trace>
  <inkml:trace contextRef="#ctx0" brushRef="#br0" timeOffset="45788.18">14922 13547 0,'0'0'0,"17"0"16,-17-18-16,36 18 16,34-35-1,-34 35 1,34-18 0,-35 0-1,-17 18 1,-36 0 15,18 18-31</inkml:trace>
  <inkml:trace contextRef="#ctx0" brushRef="#br0" timeOffset="46117.63">15610 13300 0,'0'0'0,"-18"-53"31,36 70 0,-18 1-31,17 0 16,19 88-1,-19 17 1,1-52 0,0-1-1,-1-35 1</inkml:trace>
  <inkml:trace contextRef="#ctx0" brushRef="#br0" timeOffset="46383.5">15663 13423 0,'0'0'0,"-18"-53"0,0 18 0,-17-106 16,17 88 15,71 0-16,88 71 17,-70 17-32,0 0 15,-54 18 1,-34-18 0,-89 36-1,-35-18 1,88-53-16</inkml:trace>
  <inkml:trace contextRef="#ctx0" brushRef="#br0" timeOffset="48436.12">13793 14552 0,'0'0'0,"141"-18"0,494-123 31,-300 88-15,-176 18-16,-18 17 16,229-52-1,-105 35 1,-106 17-1,-106 18 1,-124 18 0,36-1-1</inkml:trace>
  <inkml:trace contextRef="#ctx0" brushRef="#br0" timeOffset="56290.78">24923 11553 0,'-18'0'32,"0"0"-1,18 18 0,0 17 0,0-17-31,0 17 16,-17-17-16,17 35 16,-18-18-1,0 18 1,18-35 0,0-1-1,36-34 16,17-36-15,52-18 15,1 18-15,-53 18 0,-17 17-16,-1 1 15,0 17 1,-53 17 15,1 1-31</inkml:trace>
  <inkml:trace contextRef="#ctx0" brushRef="#br0" timeOffset="56623.35">25011 11695 0,'-18'-18'0,"18"0"16,0 1 0,35-36-1,54 0 1,-1-18-1,-53 36-15,53-36 16,53-17 0,-70 35-1,35 0 1,-89 36 0,-34 17-1</inkml:trace>
  <inkml:trace contextRef="#ctx0" brushRef="#br0" timeOffset="60540.55">21130 12206 0,'-17'0'0,"-54"0"31,54 18-31,-19-18 31,19 17-31,-1 19 16,18-19-1,0 1-15,-18 0 16,1 34 0,-1 1-1,18-17 16,18-1-31,17 18 32,0 0-17,-17 0 1,-18-18 0,-18 36-1,-17-19 1,-18 19-1,0-36 1,-17 1 0,17-1-1,18-18 1,-1 1 0,72-18 30,-19 0-46,36-35 32,-18 35-32,-17-18 15,70 18 1,-17 0 0,-1 35-1,-17 18 1,-35 0-1,-36 53 1,-17 18 0,0 17-1,-1-35 1,19-36 0,-1 18-1,0 1 1,1-1 15,34-53-31,36 36 31,18-1-15,-1-35 0,-17-17-1,18-18 1,-18-18-1,17-17 1,-70 17-16</inkml:trace>
  <inkml:trace contextRef="#ctx0" brushRef="#br0" timeOffset="62608.52">28680 12894 0,'0'0'0,"-18"0"16,18-18 0,-18 18-16,1 0 15,-54 0 1,36 18 0,-36 0-1,18 35 16,18-18-31,35 0 32,0-17-32,53 35 15,-18-36 1,18 19 0,53-1-1,-53 18 1,-71 0-1,-52 0 1,-1-18 0,-52-17-1,17-1 1,53-17 0,53-17-1</inkml:trace>
  <inkml:trace contextRef="#ctx0" brushRef="#br0" timeOffset="63157.77">28944 12929 0,'0'0'0,"-17"-17"0,-1 17 15,-35 0 1,0 0 15,35 0-31,-17 17 16,0 1-16,0 17 15,17 36 17,0-1-17,36 36 1,17-18 0,1-52-1,-19-19 1,18-34-1,-17 17-15,35-53 16,-18-35 0,-17-1-1,0 19 1,-18-18 0,-36 52 15,19 54-16,-1 0 1,18 17-16</inkml:trace>
  <inkml:trace contextRef="#ctx0" brushRef="#br0" timeOffset="63457.98">28785 13247 0,'0'-18'0,"18"18"16,0 0 0,-1 0-1,1 18-15,0 17 16,-1 71 15,-17-53-15,0-36-16,18 19 15,-18-19 1,18-17-16</inkml:trace>
  <inkml:trace contextRef="#ctx0" brushRef="#br0" timeOffset="63824.28">29156 12823 0,'0'0'0,"-35"0"31,35 18-31,0 17 31,0-17-31,17 35 16,-17-35-1,18 34 1,-1 1 0,1-17-1,17-1 1,54-17 15,-72-18-31,71 0 16,-52 0-1,-19-18-15,1 18 16</inkml:trace>
  <inkml:trace contextRef="#ctx0" brushRef="#br0" timeOffset="64424.68">29914 12823 0,'0'0'16,"53"-52"-1,-53 34 1,0 0-1,-35 1 1,0 17 0,-18 17-1,-18 1 1,18 35 0,36-36-1,-1 1-15,18 17 16,35 18-1,36 18 1,-1 17 15,-52-70-31,-18 17 16,-35-17 0,-53-1-1,17-17 1,0 0 15,36-35-15,35 17-16</inkml:trace>
  <inkml:trace contextRef="#ctx0" brushRef="#br0" timeOffset="64757.68">30179 12859 0,'0'0'0,"0"-18"0,-18 18 16,1 0-1,-19 0 1,-17 35 15,0 18-15,36-17-1,-1-19-15,18 36 16,18 0 0,70 0 15,-35-35-31,0-36 15</inkml:trace>
  <inkml:trace contextRef="#ctx0" brushRef="#br0" timeOffset="65394.57">30196 12982 0,'0'-17'15,"53"-1"1,-35 18-16,0-18 16,35 1-1,-18 17 1,-35 17 0,0 1-1,0 17 1,0 18-1,-18-35 1,1 17 0,-19-35-1,19 0 1,17-18 0,17 1-1,19-19 1,34-16 15,-17 16-15,-18 1-1,-17 35 1,0 0 46,-1 0-30,-17 18-32,18-1 15,-18 1 1,0 0-16,18 34 16,-18 19-1,-18-36 1,18-17-1</inkml:trace>
  <inkml:trace contextRef="#ctx0" brushRef="#br0" timeOffset="65575.27">30585 12559 0,'0'0'0,"0"-35"32,17 35-17,-17 17-15,0 1 16</inkml:trace>
  <inkml:trace contextRef="#ctx0" brushRef="#br0" timeOffset="66125.6">30726 12647 0,'0'0'0,"17"0"16,-17 18-1,0 17 1,-35 71-1,17-18 1,18-35-16,-17 106 16,17-53-1,35 35 1,0-36 0,-35-69-1,0-36 16,-17-18-31,17 0 16,-36-87 0,19-54-1,17-18 1,17 72 0,36-1-1,0 88 1,-18 18-1,1 53 1,-19 18 0,-17-1-1,-35-17 1,-18-18 0,0-52-1,36-1 1</inkml:trace>
  <inkml:trace contextRef="#ctx0" brushRef="#br0" timeOffset="66398.06">30990 12488 0,'0'-17'0,"0"34"0,0-17 16,0 36-1,0 17 1,18 70 0,-1-35-1,19 71 17,-19-89-32,1-17 15,17-35 16,-35-36-31,0 1 16</inkml:trace>
  <inkml:trace contextRef="#ctx0" brushRef="#br0" timeOffset="66559.2">30990 12700 0,'0'0'0,"18"0"16,17 0-1,18 18 1,-18-18-16,18-18 16,-18 18-16</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5:45:57.297"/>
    </inkml:context>
    <inkml:brush xml:id="br0">
      <inkml:brushProperty name="width" value="0.05" units="cm"/>
      <inkml:brushProperty name="height" value="0.05" units="cm"/>
      <inkml:brushProperty name="color" value="#ED1C24"/>
      <inkml:brushProperty name="fitToCurve" value="1"/>
    </inkml:brush>
  </inkml:definitions>
  <inkml:trace contextRef="#ctx0" brushRef="#br0">3666 1807 0,'0'-26'15,"0"0"16,26-1-31,-26 1 16,26 0 0,-26 0-16,26 26 15,-52 0 1,-26 0-16,26 26 16,-27 0-16,-25 0 0,25 27 15,-25-1-15,-1 1 0,27 25 16,0-25-16,25 25 15,1-26-15,26 27 0,26-27 16,1 1-16,25-1 16,0-26-16,27 0 0,-1 1 15,1-1-15,0-26 0,-1 0 16,1-26-16</inkml:trace>
  <inkml:trace contextRef="#ctx0" brushRef="#br0" timeOffset="234">4294 1676 0,'-26'-26'0,"26"52"31,26 0-15,-26 27-16,0-27 0,0 26 15,27 1-15,-27-1 16,0 27-16,26-27 0,-26 0 16,0 1-16,0-27 0,0 26 15,26-26-15</inkml:trace>
  <inkml:trace contextRef="#ctx0" brushRef="#br0" timeOffset="544">4321 1702 0,'-27'-26'15,"27"-26"-15,-26 26 0,26-1 16,0 1-16,0 0 16,26 0-16,27 0 15,-27 26-15,26-27 16,27 27-16,-27 0 0,27 27 15,-1-1-15,-25 26 0,-1 1 16,-26-1-16,27 26 0,-53-25 16,0 25-16,-27 1 15,1 0-15,-26-27 0,0 0 16,-27 1-16,27-1 16,-27-26-16,27 0 0,-53 1 15,79-27 1,0-27-16</inkml:trace>
  <inkml:trace contextRef="#ctx0" brushRef="#br0" timeOffset="918">5630 1519 0,'26'0'15,"0"-26"-15,-26 0 0,0-1 16,0 1-16,0 0 16,-26 0-16,26 0 0,-26-1 15,0 27-15,-1 0 0,1 0 16,0 0-16,0 27 16,0-1-16,0 0 0,-1 26 15,27-25-15,0-1 16,0 0-16,27 0 0,-1 27 15,0-27-15,26 0 16,-26 0-16,27 0 0,-1 0 16,-26 1-16,1 25 0,25-26 15,-52 0-15,0 27 16,0-27-16,-52 0 16,-1 0-16,1 1 0,-1-1 15,-25-26-15,-1 0 16,1 0-16</inkml:trace>
  <inkml:trace contextRef="#ctx0" brushRef="#br0" timeOffset="1511">5447 681 0,'-53'-52'16,"-52"25"-16,27 27 0,-27-26 15,-26 26-15,0 0 16,-26 26-16,0 27 0,-26-27 16,-1 53-16,1-27 15,-26 27-15,25 25 0,1 1 16,0 26-16,26 0 15,26 26-15,26 0 0,26 26 16,27 1-16,26 156 16,52-157-16,0-25 15,53-28-15,-1 28 0,1-28 16,26-25-16,26 26 16,-1-52-16,28 25 0,-1-25 15,26-27-15,26 1 0,27-53 16,26 0-16,-26 0 15,26-53-15,287-78 16,-313 53-16,0-27 0,-1-26 16,-51 0-16,-27 0 15,0-26-15,-52 0 0,-27-26 16,-25 26-16,-27-27 16,-26 1-16,-53 26 0,1-26 15,-26 26-15,-27 26 0,-26 0 16,0 0-16,-26 0 15,0 26-15,0 27 0,-1-1 16,1 0-16,0 1 16,26 26-16,0 25 0,0 27 15,1 0-15,25 0 0,26 27 16,-25 25-16,25 0 16,27 1-16</inkml:trace>
  <inkml:trace contextRef="#ctx0" brushRef="#br0" timeOffset="2383">2776 2985 0,'0'-26'0,"-27"26"15,1 0 1,0 0 0,-26 0-16,-1 0 0,1 26 15,-27-26-15,1 27 16,-27-1-16,0-26 0,1 26 15,-1 0-15,-26 0 16,-236 53 0,263-53-16,25 0 0,0-26 15,27 26-15,26-26 16,0 0-16,26-26 0,26 26 16</inkml:trace>
  <inkml:trace contextRef="#ctx0" brushRef="#br0" timeOffset="2665">1492 2881 0,'-26'0'0,"-26"0"16,26 0-1,0 0 1,-1 0-16,27 26 15,-26-26-15,0 26 0,0 0 16,-27 27 0,27-27-16,26 0 0,-26 26 0,26-26 15,26 1 1,-26-1-16,53 0 0,-27-26 16,26 26-16,1-26 15,25 0-15,1 0 0,-1 0 16</inkml:trace>
  <inkml:trace contextRef="#ctx0" brushRef="#br0" timeOffset="3115">2697 1728 0,'-26'0'0,"0"0"16,-27-26-1,27 26-15,0 0 16,-26 0-16,-1 0 0,-25 0 16,-1 26-16,-26-26 0,1 27 15,-1-1-15,0 0 16,0 0-16,1 0 0,-1 1 15,26-1-15,1-26 16,-1 26-16,27 0 0,-1-26 16,27 0-16,52-26 31</inkml:trace>
  <inkml:trace contextRef="#ctx0" brushRef="#br0" timeOffset="3450">1440 1440 0,'-26'0'16,"0"0"-16,0 0 15,26 27-15,-27-27 16,1 26-16,0 0 0,0 0 15,0 27-15,-27-27 16,-25 52 0,25-25-16,-51 25 15,77-52-15,-25 1 0,52-1 16,-26-26-16,26 26 0,26-26 16,26 26-1,1-26-15,-1 0 16,27 26-16,-1-26 0,1 27 0,-1-1 15,27-26-15,-26 26 16,-1-26-16</inkml:trace>
  <inkml:trace contextRef="#ctx0" brushRef="#br0" timeOffset="3932">3221 969 0,'-26'0'16,"26"-26"-16,-27 26 0,1-26 15,0 0-15,0 26 16,-27-27-16,-25 1 0,26 26 15,-53-26-15,26 0 0,-26 0 16,1 26-16,-27-27 16,0 1-16,26 0 0,-26 26 15,26-26-15,-25 0 16,51 26-16,-26-27 0,53 27 16,-1 0-16,1 0 0,26 0 15,52 0 1,0 0-16,0 0 15</inkml:trace>
  <inkml:trace contextRef="#ctx0" brushRef="#br0" timeOffset="4277">1964 314 0,'0'-26'16,"0"0"-16,-26 0 15,-27 26 1,27 0-16,-26 0 0,-1 0 16,1 0-16,0 26 15,-27 0-15,27-26 0,-27 26 16,-26 1-1,53-1-15,26-26 0,0 26 16,-1-26-16,27 26 16,27-26-16,-1 26 15,0 1-15,26-27 0,1 26 16,-1 26-16,0-26 16,27 0-16,-27 1 0,1-1 15,-1 26-15</inkml:trace>
  <inkml:trace contextRef="#ctx0" brushRef="#br0" timeOffset="4812">52 131 0,'-26'-26'0,"0"26"15,52 26 1,0-26 0,27 26-16,-1 1 15,-26-1-15,53-26 0,-53 26 16,79 26-1,-79-26-15,0-26 0</inkml:trace>
  <inkml:trace contextRef="#ctx0" brushRef="#br0" timeOffset="4977">419 0 0,'-26'0'0,"0"0"16,-1 26-16,1 1 15,26 25-15,-26 0 16,0 27-16,0-27 0,-1 27 16,1-1-16,0 1 15</inkml:trace>
  <inkml:trace contextRef="#ctx0" brushRef="#br0" timeOffset="5437">26 1493 0,'0'-26'16,"0"-1"-16,0 1 16,0 0-1,0 52 17,26-26-32,-26 26 0,26 1 15,1-27 1,-27 26-16,26-26 0,-26 26 15,26-26-15,0-26 16,0 0 0,-26-1-16,0 1 15,0 0 1,0 0-16,27 26 16,-27 26-16,0 26 15,0 1-15,0-1 16,0 53-16,0-27 0,0 27 15,0 26-15</inkml:trace>
  <inkml:trace contextRef="#ctx0" brushRef="#br0" timeOffset="5869">183 2907 0,'-26'0'0,"0"0"0,26-26 31,26-1-31,0 27 16,27-26-16,-27 0 0,26 0 16,1 26-16,-27-26 15,26 26-15,-26 0 0,0 0 16,-26 26-16,0 0 0,0 0 16,0 0-16,-52 27 15,26-27-15,0 26 0,0 1 16,-1-1-16,27-26 15,0 27-15,0-1 0,0-26 16,27 27-16,25-27 0,-26 0 16,26-26-16,1 0 15,25 0-15,-25 0 0,-27 0 16</inkml:trace>
  <inkml:trace contextRef="#ctx0" brushRef="#br0" timeOffset="5989">471 3116 0,'-78'-26'16,"52"26"-16,26 26 16,52-26-1,-26 0-15,53 0 0</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5:46:17.324"/>
    </inkml:context>
    <inkml:brush xml:id="br0">
      <inkml:brushProperty name="width" value="0.05" units="cm"/>
      <inkml:brushProperty name="height" value="0.05" units="cm"/>
      <inkml:brushProperty name="color" value="#ED1C24"/>
      <inkml:brushProperty name="fitToCurve" value="1"/>
    </inkml:brush>
  </inkml:definitions>
  <inkml:trace contextRef="#ctx0" brushRef="#br0">53 177 0,'0'-26'0,"-26"0"0,26 0 15,-27 26 1,27-26-16,27 52 31,-27 0-15,26 0-16,0 0 0,0 27 15,0-1-15,0 1 16,1 25-16,25-26 0,-26 27 16,-26 0-16,26-27 15,1 26-15,-1-25 0,-26-1 16,0-26-16,26 27 0,-26-1 31,26-52-31,-26 26 0</inkml:trace>
  <inkml:trace contextRef="#ctx0" brushRef="#br0" timeOffset="355">236 937 0,'-26'0'16,"26"26"-16,26 0 47,0-26-47,27 26 15,-27 1-15,0-27 16,0 0-16,0 26 0,1-26 16,-1 0-16,0 0 15,0 0-15,-26-26 16,26 26-16,-26-27 16,26-25-16,-26 0 15,0 25-15,0 1 0,0-26 16,0 26-16,0-1 15,0 1-15,0 0 0,0 0 16,0 52 15,0 0-31,0 0 16,0 1-16,-26-1 16</inkml:trace>
  <inkml:trace contextRef="#ctx0" brushRef="#br0" timeOffset="920">1179 937 0,'0'26'16,"-26"-26"-1,-1 0 1,1 0 0,26-26-16,-26 0 15,26-1-15,0 1 16,0 0-16,0-26 0,26-1 16,-26 1-16,26 0 15,-26-27-15,27 27 0,-1-27 16,0 1-16,0 25 0,0-25 15,0 25-15,27 1 16,-27 26-16,26-27 0,1 53 16,-27-26-16,0 26 0,27 0 15,-27 26-15,0-26 16,0 53-16,0-27 0,0 26 16,1-26-16,-1 27 15,0-1-15,-26 1 0,26-1 16,0-26-16,-26 0 0,0 0 15,0 1-15,0-1 16</inkml:trace>
  <inkml:trace contextRef="#ctx0" brushRef="#br0" timeOffset="1282">1624 727 0,'-26'0'15,"0"0"1,52 0 15,0 0-15,0 0-16,0 0 16,0 0-16,27 0 15,-27 0-15,-26-26 0,26 26 16,0-26-16,1 26 15,-1-26-15,0 0 16,-26-1-16,26 1 16,-26 0-16,0 0 0,26 0 15,-26-1-15,0 1 0,0 0 16,26 26-16,-26-26 16,27 26 15,-27 26-31,0 0 15</inkml:trace>
  <inkml:trace contextRef="#ctx0" brushRef="#br0" timeOffset="1714">1676 1356 0,'0'26'0,"-26"-26"0,0 0 15,0 0 1,0 0-16,-1 0 16,1 0-16,0 0 15,-26 0-15,25 0 0,1 0 16,-26 0-16,26 0 0,-27 0 15,27 0-15,-26 0 16,26 0-16,-1 0 16,1 0-16,0 0 0,0 0 15,52 0 17,0 0-32,0 26 15,1-26-15,-1 26 0,0 0 16,0-26-16,0 27 15,27 25 1,-27-26-16,-26 0 0,26 1 0,-26-1 16,26-26-16,-26 26 15,26-26-15</inkml:trace>
  <inkml:trace contextRef="#ctx0" brushRef="#br0" timeOffset="2050">1388 1487 0,'-26'0'0,"0"0"16,26 26 15,26 0-15,-26 0-16,26-26 0,0 26 15,27 1-15,-27-1 16,26 0-16,1-26 0,25 26 15,-25 0-15,25-26 0,-25 0 16,25 0-16,-26-26 16,1 26-16,-1-26 0,1 0 15,-1-27-15,-26 27 16,0-26-16,-26-1 0,0 1 16,0 26-16,0-26 0,0-1 15,0 1-15,-26 26 16,26-1-16,-26 1 0,26 0 15,-26 26-15</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5:46:05.493"/>
    </inkml:context>
    <inkml:brush xml:id="br0">
      <inkml:brushProperty name="width" value="0.05" units="cm"/>
      <inkml:brushProperty name="height" value="0.05" units="cm"/>
      <inkml:brushProperty name="color" value="#ED1C24"/>
      <inkml:brushProperty name="fitToCurve" value="1"/>
    </inkml:brush>
  </inkml:definitions>
  <inkml:trace contextRef="#ctx0" brushRef="#br0">12738 7410 0,'0'-26'16,"-26"26"-16,0 0 0,26 26 31,0 0-31,0 1 0,26-1 16,-26 26-16,26 0 15,-26 1-15,27-1 0,-27 1 16,0-1-16,26 0 0,-26 1 16,0-27-16,0 0 15,0 0-15,-26-52 16,26 0 0,0 0-16,-27-53 0,27 27 15,-26-27-15,26-104 16,0 78-16,0 0 15,0 27-15,0-1 0,26 1 16,-26 52-16,27-27 16,-1 53-16,0 0 0,0 0 15,26 26-15,-25 27 0,25-1 16,-26 0-16,27 27 16,-1 0-16,-26-1 0,27-25 15,-1 25-15,-26 1 0,0-27 16,0 0-16,1 1 15,-27-27-15,26 26 0,-26-26 16</inkml:trace>
  <inkml:trace contextRef="#ctx0" brushRef="#br0" timeOffset="888">12869 7620 0,'-52'-27'15,"26"1"-15,-27 0 16,27 0-16,26 0 0,0 0 15,26-1-15,27 1 16,-1 0-16,27 0 16,-1 0-16,27-1 0,0 1 15,-27-26-15,27 26 16,-26-1-16,-1 1 0,-26 0 16,1 0-16,-27 0 0,-26 0 15,-26-1 1,0 27-1,-1 0-15,27 27 16,0 25 0,0-26-16,0 0 0,27 27 15,-1-1-15,-26 0 16,26 1-16,0-27 0,0 26 16,-26-25-16,27 25 0,-1-26 15,-26 0 1,26-26-16,-26 26 0,0-52 31,-26 0-31,26 0 0,-26-26 16,26 25-16,-27-25 0,1-27 15,26 27-15,-26-27 16,0 27-16,0-26 0,-1 25 16,27-25-16,0 51 15,0-25-15,27 26 0,-1 26 16,26 0-16,1 0 0,-1 0 15,0 0-15,1 26 16,-1 0-16,0 0 0,1 1 16,-1-1-16,-26 0 15,27 0-15,-53 0 0,26 1 16,-26-1-16,0 0 16,0 0-16,-26 53 15,0-53-15,26 0 0,-27 0 16,27 0-16,0 1 15,0-1-15,27 0 16,-27-52 0,26 0-1,-26-1-15,0 1 16,0 0-16,0-26 16,0 25-16,0-25 0,0 0 15,0 26-15,0-27 0,0 1 16,26-1-16,-26 27 15,26-26-15,-26 26 0,26 0 32,0-1-32,1 27 0,-1 0 0,0 27 15,0-27-15,0 26 0,27 26 16,-27-26-16,0 0 16,0 27-16,1-1 0,25 1 15,-52-27-15,26 26 16,0 0-16,0 1 0,-26-27 15,27 26-15,-27 1 16,0-27-16</inkml:trace>
  <inkml:trace contextRef="#ctx0" brushRef="#br0" timeOffset="1230">15017 6756 0,'-27'-27'0,"1"27"0,26-26 15,0 0 1,0 52 0,26 0-16,1 1 15,-1 25-15,26 0 0,-26 1 16,27-1-16,-27 0 0,26 27 16,-26-27-16,1-26 15,-1 27-15,-26-27 0,26 0 16,-26 0-16,0 1 0</inkml:trace>
  <inkml:trace contextRef="#ctx0" brushRef="#br0" timeOffset="1496">14859 6729 0,'-26'-26'15,"0"-26"1,-26-1-16,52 27 0,26 0 15,0 26-15,26 0 0,1 0 16,25 0-16,27 0 0,0 26 16,0 0-16,-1 1 15,1-1-15,0 26 0,-27 1 16,1-1-16,-53 26 16,0-25-16,-52-1 0,0 1 15,-26 25-15,-27-52 16,27 27-16,-27-1 0,0-26 15,27 0-15,0-26 0</inkml:trace>
  <inkml:trace contextRef="#ctx0" brushRef="#br0" timeOffset="1992">16169 6546 0,'-27'-26'15,"54"26"17,-1 26-32,0 0 0,0 0 15,0 27-15,1-27 16,-1 26-16,0 1 0,26-1 15,-25 0-15,-1 1 16,-26-27-16,26 26 0,-26-25 16,26-27-16,-26 26 0,-26-26 15,26-26 1,-26-1-16,0 1 0,-1-26 16,-25-1-16,26 1 15,0-26-15,-27-1 0,27-26 16,26 27-16,-26-27 0,26 0 15,0 27-15,26-1 16,0 27-16,0-1 0,27 53 16,-1 0-16,27 0 0,-27 53 15,27-1-15,-27 0 16,27 27-16,-53-27 0,0 27 16,0-1-16,-26 1 15,-26 0-15,0-27 0,-27 0 16,27-25-16,-26-1 0,-1 0 15,1-26-15</inkml:trace>
  <inkml:trace contextRef="#ctx0" brushRef="#br0" timeOffset="2568">17033 5734 0,'-53'-26'0,"27"0"0,-52 0 16,-1 0-16,-26-1 16,-52 1-16,-26 26 0,-53 0 15,-26 0-15,-26 0 0,-52 26 16,-27 1-16,1 25 15,-27 0-15,53 27 0,-1-1 16,27 27-16,52 26 16,26 0-16,27 0 0,52 26 15,26 0-15,0 26 0,52 1 16,1-1-16,25 0 16,53 1-16,0-1 0,53-26 15,25 0-15,27-26 16,26 0-16,26-26 0,27-1 15,25 1-15,27-52 0,-1 25 16,27-25-16,26-27 16,0 0-16,26-26 0,27-26 15,-1-27-15,1 1 16,-1-27-16,1-25 0,-27-27 16,-26-26-16,0 0 0,-26-53 15,-53 27-15,1-27 16,-53 1-16,105-210 15,-184 236-15,-52-27 16,-26 53-16,-26 0 0,-79 26 16,-25 0-16,-54 26 0,-25 0 15,-27 53-15,-52 0 16,-26-1-16,0 53 0,-1 0 16,1 0-16</inkml:trace>
  <inkml:trace contextRef="#ctx0" brushRef="#br0" timeOffset="4241">11848 8117 0,'26'-26'31,"-52"26"0,0 0-31,0 0 16,-1 26-16,-25-26 16,26 26-16,-26-26 15,-27 27-15,27-27 0,-53 26 16,0-26-16,0 26 15,-52 0-15,0 0 0,0 0 16,-52 27-16,-1-27 0,-26 0 16,1 27-16,-1-27 15,-26 26-15,0-26 0,1 0 16,-28 1-16,28-1 16,-27 0-16,26 0 0,0-26 15,-26 0-15,26 0 0,-26 0 16,26 0-16,26-26 15,-25 0-15,25-27 0,0 1 16,1-26-16,25-1 0,1-26 16,25-26-16,27 27 15,0-54-15,0 28 0,52-28 16,0 1-16,1-26 16,51 26-16,-25-26 0,25-1 15,1 1-15,26 0 16,-27-1-16,1 1 0,0 0 15,-1 26-15,1-27 0,-27 27 16,1 0-16,26 26 16,-27-26-16,0 26 0,1-26 15,25 26-15,-25 26 0,-1-25 16,27 25-16,0 26 16,-1-26-16,1 53 0,0 0 15,-27-1-15,27 1 16,-53 26-16,26 26 0,-25 0 15,-289 26 1,262-26 0,0 26-16,0 0 0,0 1 15,0-1-15,0 0 0,26 0 16,-78 0 0,131 0-16,-27-26 0,53 0 15,26-26-15,52 0 16,1-26-16,-1 26 0,131-79 15,-104 26 1,26 27-16,-27-27 0,1 27 16,-1-27-16,-25 27 0,-27-27 15,-26 1-15,0 26 16,-26-27-16,0 27 0,-53-27 16,27 27-16,-27-27 15,1 27-15,-1-27 0,0 27 16,27-27-16,-26 27 15,25 0-15,27-1 0,0 27 16,0-26-16,26 25 0,0 1 16,0 0-16,0 0 15,26 0-15,26-1 16,-52 1-16,26 0 0,1 0 16,-1 26-16,-26-26 15,26 26-15,-26-26 0</inkml:trace>
  <inkml:trace contextRef="#ctx0" brushRef="#br0" timeOffset="4776">143 2147 0,'-52'0'16,"26"-26"-16,-1 26 0,1-27 15,26 1-15,0 0 0,0 0 16,0 0-16,0-27 16,0 1-16,26 0 0,1-1 15,-27 1-15,26 0 16,0 25-16,-26-25 0,26 26 16,0 0-16,0-1 15,1 27 1,-1 0-16,26 53 0,1-27 15,-1 26-15,0 1 16,27-1-16,-1 0 0,1 27 16,-27-27-16,27 1 0</inkml:trace>
  <inkml:trace contextRef="#ctx0" brushRef="#br0" timeOffset="5587">2474 4111 0,'-53'0'16,"27"0"-16,0 0 0,52 0 15,0 0 1,27 26-16,-1 26 0,27-25 16,-1 25-16,27 0 15,-27 1-15,27-1 0,-26 0 16,-1-25-16,1 25 0,-1-26 16,-25 0-16,-27 0 15,0-26-15,0 0 0</inkml:trace>
  <inkml:trace contextRef="#ctx0" brushRef="#br0" timeOffset="5753">3312 4032 0,'-27'-52'0,"1"-1"0,0 1 16,-26 26-16,25 0 0,-25 52 16,26 0-16,-26 26 15,-1 53-15,1-26 0,-1 52 16,1 0-16,0 0 0,25-1 15,-25 1-15,26 0 16,0-26-16</inkml:trace>
  <inkml:trace contextRef="#ctx0" brushRef="#br0" timeOffset="6192">3102 3718 0,'-78'-26'15,"-1"0"-15,0 26 0,-25 0 16,-27 26-16,0 26 15,0 1-15,0 51 0,-26 1 16,52 26-16,-26 26 16,53 0-16,25 315 15,132-342-15,26 1 16,25-26-16,54-26 16,25-27-16,27-26 0,0-26 15,-1 0-15,27-52 16,-26-27-16,314-261 15,-446 183-15,1 0 16,-79-27-16,-26 27 16,-52-26-16,-27 26 0,-52 0 15,-52 52-15,-26 26 16,-53 53-16,0 26 0,-26 53 16,-26 51-16</inkml:trace>
  <inkml:trace contextRef="#ctx0" brushRef="#br0" timeOffset="19656">15043 1073 0,'26'-26'0,"0"0"16,0 0-16,-26-1 16,0 1-16,-26 0 15</inkml:trace>
  <inkml:trace contextRef="#ctx0" brushRef="#br0" timeOffset="18360">7318 5106 0,'-26'0'16,"52"0"0,0 0-1,-26-26-15,26 26 32,-26-27-32,27 27 15,-1 0-15,-26-26 16,26 26-16,52-52 15</inkml:trace>
  <inkml:trace contextRef="#ctx0" brushRef="#br0" timeOffset="18575">8575 4425 0,'26'0'16,"-26"-26"-16,26 0 16,-26-1-1,26 27 1,1-26 0,-1 26-16,0-26 0,0 26 15</inkml:trace>
  <inkml:trace contextRef="#ctx0" brushRef="#br0" timeOffset="18753">9570 3954 0,'26'0'15,"-26"-27"-15,26 27 16,-26-26-16,26 26 15,1 0-15,-27-26 0,52 0 16,-26 26-16</inkml:trace>
  <inkml:trace contextRef="#ctx0" brushRef="#br0" timeOffset="18936">10617 3430 0,'27'-26'16,"-1"26"-16,0-26 16,-26-1-16,26 27 0,0-26 15,0 0-15,1 26 0,-1-26 16,0 0-16,0-1 16</inkml:trace>
  <inkml:trace contextRef="#ctx0" brushRef="#br0" timeOffset="19132">11743 2775 0,'26'0'0,"1"-26"0,-1 0 15,0 26 1,0-26-16,0 0 0,1-1 15,-1 27-15,26-26 0,-26-26 16,27 26-16</inkml:trace>
  <inkml:trace contextRef="#ctx0" brushRef="#br0" timeOffset="19317">12686 2068 0,'26'-26'0,"0"26"0,-26-26 16,27 26-16,-1 0 0,0-26 15,0 26-15,-26-26 16,26 26-16,0-27 0,1 27 16,-1-26-16</inkml:trace>
  <inkml:trace contextRef="#ctx0" brushRef="#br0" timeOffset="19486">13995 1623 0,'0'-26'0,"26"0"31,1 0-31,25 26 16,-26-27-16,27 27 15,-27-26-15</inkml:trace>
  <inkml:trace contextRef="#ctx0" brushRef="#br0" timeOffset="27132">6873 0 0,'26'0'47,"0"0"-31,-26 26-1,26-26-15,1 0 31,-27 26-15,26-26-16,0 0 31,-26 26-15,26-26-16,-26 26 16,26-26-16,0 27 15,1-1 1,-1-26-16,0 26 15,0 0-15,27 0 0,51 27 16,-25-1-16,-27-26 16,27 27-16,-1-27 0,-25 26 15,25 1-15,1-1 16,-27 0-16,1 1 0,-1-1 16,0 0-16,1 1 15,-1-1-15,0-26 0,1 27 16,-27-27-16,26 26 15,-25-26-15,-1 1 0,26 25 16,-26-26-16,0 0 0,1 1 16,-1-1-16,0-26 15,-26 26-15,26 0 0,0-26 16,-26 26-16,27-26 16,-1 0-1,-26 26-15,0-52 31,-26 0-15</inkml:trace>
  <inkml:trace contextRef="#ctx0" brushRef="#br0" timeOffset="27469">8287 1440 0,'-26'26'0,"26"0"16,26-26 0,0 0-1,0 0 1,0 0-16,1 0 0,-1 0 15,26 0-15,-26 0 16,0 26-16,27-26 0,25 0 16,-51 27-16,25-27 15,-26 0-15,27 0 16,-27 0-16,26 0 0,-26 0 16,0 0-16,1 0 15,-1-27 1</inkml:trace>
  <inkml:trace contextRef="#ctx0" brushRef="#br0" timeOffset="27740">8968 1178 0,'-27'-26'16,"27"0"-16,0-1 16,0 1-1,27 26 1,-27 26-1,0 1 1,26 51 0,-26-52-16,0 1 15,0 25-15,-26-26 16,26 0-16,-27 27 0,27-27 16,0 0-16,-26 0 15,26 0-15,0 1 0,0-1 16,0 0-16,0 0 15</inkml:trace>
  <inkml:trace contextRef="#ctx0" brushRef="#br0" timeOffset="28908">11927 4451 0,'-27'-26'16,"1"0"-16,0 0 15,0-27-15,0 27 16,26 0-16,-27 0 16,27 0-1,27 26 1,-1 26 0,0 0-16,0 0 15,27 26-15,-1 1 0,0 25 16,1 1-16,25-27 15,-25 53-15,25-26 0,1-1 16,-1 1-16,1-1 0,-27 1 16,27-1-16,-27-25 15,1 25-15,-1-25 0,0-1 16,1 0-16,51 53 16,-51-52-16,-1-27 15,1 26-15,-27-26 0,26 0 16,-26 1-16,0-27 15,-26 26-15,27-26 0,-27-26 16,0-1 0,0-25-16,-27 26 15</inkml:trace>
  <inkml:trace contextRef="#ctx0" brushRef="#br0" timeOffset="29510">12058 4634 0,'-27'-26'16,"27"0"-16,-26 26 0,0-26 15,0 0 1,26 52 31,0 0-47,0 0 15,0 27-15,0-27 16,26 26-16,-26 1 0,0-1 16,26-26-16,-26 27 0,26-27 15,-26 0-15,27 0 16,-27 0-16,26-26 0,-26 26 16,0-52-1,26 26-15,-26-26 16,0 0-16,0-26 0,0 25 15,0-25-15,0-27 16,-26 27-16,26 0 0,-26-27 16,26 1-16,-27 25 15,27 1-15,0-1 16,0 27-16,0 0 0,0 0 0,27 26 16,-1 0-16,0 26 15,26 0-15,1 0 0,-1 1 16,27 25-16,-1 0 0,27 1 15,-27-1-15,1 0 16,0 1-16,-1-1 0</inkml:trace>
  <inkml:trace contextRef="#ctx0" brushRef="#br0" timeOffset="31775">11298 602 0,'26'0'16,"-26"-26"-16,-26 26 31,0 0-15,-26 0-16,-1 0 15,-25 0-15,-106 26 16,80 0-16,-1 0 0,-26 0 15,-26 1-15,26-1 16,-26 26-16,0-26 0,0 27 16,-27-1-16,53-26 15,-26 27-15,0-27 0,52 26 16,-26-26-16,-26 27 16,105-27-16,0 0 0,25-26 15,27 26-15,0 1 16,27-27-16,-1 26 15,0-26-15,0 26 16,0-26-16,27 26 16,-27 0-1,0 0-15,0 1 16,-26 25-16,26-26 16,-26 0-16,27 27 0,-27 25 15,26-25-15,-26 25 0,26 27 16,0 0-16,0 26 15,1 0-15,-1 0 0,0-1 16,26 1-16,-26 26 0,1-26 16,25 0-16,-26-26 15,27 0-15,-27 0 0,0-1 16,26-25-16,-52-1 16,27 1-16,-27 0 0,26-1 15,-26 1-15,0 52 16,0-79-16,0 0 15,0-25-15,0 25 0,0-26 16,26-26-16,-26 26 0,0 0 31,26-26-15,0 0 0,-26 27-16,26-27 15,1 0-15,-1 26 16,0-26-16,0 0 15,27-26-15,-1 26 0,0-27 16,27 1-16,26 0 16,-1 0-16,27-26 0,0-1 15,53 1-15,-1 26 16,0-27-16,27 1 0,-1 26 16,1-1-16,-1-25 0,1 26 15,-1 26-15,-26-26 16,1 0-16,-27 26 0,-26-27 15,26 27-15,-26 0 16,-27 0-16,158-26 16,-209 26-16,-27 0 15,0 0-15,0-26 16,-52 26 15,26-26-15,-26 26-16,26-26 15,-26 26 1,26-27-16,-27 27 16,27-26-16,-26 0 0,26 0 15,-26 0-15,0-27 16,-26 1-16,25-27 0,-25 1 16,26-27-16,-27 0 15,1-26-15,0 0 0,-1-26 16,1 0-16,0 0 0,-1 0 15,1 26-15,26-26 16,-27 26-16,27 26 0,0-26 16,26 27-16,-26-1 15,26 0-15,0 27 0,-26-1 16,26 27-16,-27-1 0,27 1 16,-26 0-16,26 25 15,-26 27-15,26-26 16,-26 26-16,26-26 15,0 0 32,0 0-31,0-1 0,0 1-1,-26 26 1,26-26-16,-27 26 15,1 0-15,0-26 0,0 26 16,-53 0-16,27 0 0,-53 26 16,0-26-16,-25 26 15,-28 0-15,1 27 0,-26-27 16,0 26-16,-27-25 16,27 25-16,0 0 0,-1-26 15,27 27-15,26-27 0,27 0 16,25 0-16,27-26 15,-1 27-15,27-27 0,52 0 32,27 0-32,-27 0 0</inkml:trace>
  <inkml:trace contextRef="#ctx0" brushRef="#br0" timeOffset="32892">10094 2199 0,'0'-26'16,"0"0"-1,0 0-15,0-1 0,0 1 16,0 0-16,-27 0 15,27 0-15,-26 0 16,26-1-16,-26 27 0,0 0 0,-26 0 16,25 0-1,1 27-15,-26-1 0,26 0 16,-1 26-16,1 1 16,26-1-16,0 0 0,0 27 15,26-27-15,1 27 0,25-27 16,0 1-16,1-1 15,25 0-15,1-25 0,-1-1 16,1-26-16,-1 0 16,1-26-16</inkml:trace>
  <inkml:trace contextRef="#ctx0" brushRef="#br0" timeOffset="33139">10486 1911 0,'-26'0'16,"52"0"15,-26 26-31,27-26 0,-27 27 16,26-1-16,0 0 0,0 0 15,0 0-15,1 27 16,-27-27-16,26 0 0,-26 0 15,26 27-15,-26-27 0,0 0 16,0 0 0</inkml:trace>
  <inkml:trace contextRef="#ctx0" brushRef="#br0" timeOffset="33432">10513 2068 0,'-53'-26'0,"27"-26"15,0-1-15,0 1 16,-1 26-16,1-27 0,0 27 16,26 0-16,26 0 0,0 0 15,1 26-15,25 0 16,0 0-16,27 0 0,0 26 16,-1-26-16,1 26 0,-1 0 15,-25 27-15,25-27 16,-26 26-16,-25-26 0,-27 27 15,0-27-15,0 26 16,-27-26-16,-25 1 0,0-1 16,-1 26-16,1-52 15,-27 26-15,1 1 0,26-27 16,-1 0-16,1 0 0</inkml:trace>
  <inkml:trace contextRef="#ctx0" brushRef="#br0" timeOffset="33824">11351 1597 0,'26'-26'0,"26"0"0,-26-1 16,0 27-16,-26-26 15,0 0-15,0 0 0,-26 0 16,0 26-16,0-27 15,-26 27-15,-1 0 0,1 27 16,-1-1-16,1-26 16,0 26-16,-1 0 0,27 0 15,0 1-15,26-1 0,0 0 16,26 0 0,26 0-16,1 1 0,-1-1 15,27 0-15,-1-26 0,1 26 16,-1 0-16,1 0 15,52 53 1,-105-53-16,-26 0 16,0 1-16,-26-1 0,-26 0 15,-1 0-15,1 0 0,-27 0 16,27-26-16,-27 27 16,27-27-16,0 0 0</inkml:trace>
  <inkml:trace contextRef="#ctx0" brushRef="#br0" timeOffset="34199">10486 2985 0,'-26'0'0,"0"0"15,26-26 1,26-1-1,0 1 1,27 0-16,-1 0 0,27-27 16,-1 27-16,27-26 15,-26 26-15,25-27 0,-25 27 16,-1 0-16,1 0 0,-27 0 16,-25-1-16</inkml:trace>
  <inkml:trace contextRef="#ctx0" brushRef="#br0" timeOffset="34418">10722 2723 0,'0'26'16,"0"0"0,0 0-16,26 1 0,0-1 15,1 0-15,-1 26 0,26-25 16,-26 51-16,1-25 15,25-1-15,-26 0 0,0 27 16,0-27-16,1-26 16,-1 27-16,-26-27 0,26 0 15,0 0 1</inkml:trace>
  <inkml:trace contextRef="#ctx0" brushRef="#br0" timeOffset="34679">11534 2697 0,'-26'26'16,"26"0"0,26 0-16,-26 0 15,26 1-15,0 25 16,0-26-16,1 27 0,-1-1 15,0 0-15,0 1 0,0-27 16,-26 26-16,26-26 16,-26 1-16,27-1 0,-27 0 15</inkml:trace>
  <inkml:trace contextRef="#ctx0" brushRef="#br0" timeOffset="34854">11639 2880 0,'-27'-79'0,"1"1"16,0-1-16,0 27 0,0-27 16,26 27-16,0 0 0,26 26 15,0-1-15,0 1 16,27 0-16,-1 26 0,26 0 16,1 0-16,-27 0 15,27 0-15,52 26 16,-105 0-16</inkml:trace>
  <inkml:trace contextRef="#ctx0" brushRef="#br0" timeOffset="35054">11717 2801 0,'-26'27'15,"26"-1"-15,0 0 0,0 0 16,26-26-1,0 0 1,0 0-16,27 0 0,-1 0 16,1-26-16,25 0 15,-25 0-15,25 26 0,-26-27 16,1 1-16</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5:47:45.076"/>
    </inkml:context>
    <inkml:brush xml:id="br0">
      <inkml:brushProperty name="width" value="0.05292" units="cm"/>
      <inkml:brushProperty name="height" value="0.05292" units="cm"/>
      <inkml:brushProperty name="color" value="#FF0000"/>
    </inkml:brush>
  </inkml:definitions>
  <inkml:trace contextRef="#ctx0" brushRef="#br0">9295 13705 0,'-17'-17'0,"-1"-1"16,18 0-1,0 1 1,0-1 0,0 1-1,35-1 1,89 0-1,-36 1 1,-17 17 0,-19 0-16,37 0 15,16 53 1,-69-18 0,-1 35-1,-35 19 1,0 16-1,-35-16 1,17-19 0,0 71 15,18-88-15,36 18-1,17-54 1,52 19-1,37-19 1,-1-17 0,-18 18-1,-52 17 1,-71-17 0,-18 52-1,-53 36 1,36-35-1,0 52 17,53-35-17,-1-52-15,1-19 16,88 72 0,17-1-1,1 0 1,-54-35-1,1 53 1,-71-53 0,0 35-1,-88 0 1,-1-53 0,36-17-1</inkml:trace>
  <inkml:trace contextRef="#ctx0" brushRef="#br0" timeOffset="735.93">10936 14093 0,'0'0'16,"17"-70"15,-17 52-15,-17 18-1,-54 0 1,36 36-1,-18 16 1,35 1 0,54-17 15,52-19-15,-18-17-1,1 0-15,-1 0 16,-34 18-1,-36 0 1,-36 17 0,-34 18-1,-1-36 1,36-34 0</inkml:trace>
  <inkml:trace contextRef="#ctx0" brushRef="#br0" timeOffset="984.38">11094 13794 0,'-35'-36'31,"70"72"-31,-70-54 16,70 71-1,1-18 1,69 89 0,-87-89-1,0-17-15,-1-1 0,1 18 16,-18-17-16</inkml:trace>
  <inkml:trace contextRef="#ctx0" brushRef="#br0" timeOffset="1341.1">11200 14076 0,'-53'-35'31,"106"70"-31,-106-88 0,53 35 16,36-35 0,16 36-1,37-19 1,-19 36-1,-17 36 17,-53-19-32,-35 54 15,17-71 1,-17 0 0,53-35-1,17-36 1,18 1-1,-36 34 1,19 19 15,-36 34-15</inkml:trace>
  <inkml:trace contextRef="#ctx0" brushRef="#br0" timeOffset="1733.2">11553 13811 0,'-18'0'16,"18"-17"-16,18 17 46,-18 17-46,35 19 16,1-1 0,-1 0 15,-18-35-31,19 18 16,-19-36-1,1-35 1,-18 18-1,-18-18 1,1 35 0,-19-17 15</inkml:trace>
  <inkml:trace contextRef="#ctx0" brushRef="#br0" timeOffset="1887.51">11835 13688 0,'0'0'0,"0"17"47</inkml:trace>
  <inkml:trace contextRef="#ctx0" brushRef="#br0" timeOffset="2449.75">11641 14534 0,'0'0'0,"-17"0"0,17-17 15,-18-36 1,0 35-16,-17-17 31,17 35-31,1 0 0,-36 18 16,-35 52-1,17 18 17,71-17-17,88-53 1,-17-18 0,88 0-1,-89 52 1,-70-34-1,-88 53 1,70-54 0,-35 1-1</inkml:trace>
  <inkml:trace contextRef="#ctx0" brushRef="#br0" timeOffset="2668.42">11676 14376 0,'0'-36'32,"0"72"-32,0-54 15,0 36 1,18-1-16,35 54 16,18-1-1,-19-34 1,-16-1-1,-36-17 1</inkml:trace>
  <inkml:trace contextRef="#ctx0" brushRef="#br0" timeOffset="2956.48">11870 14499 0,'0'0'0,"0"-53"0,18 0 15,0 36 1,-18 52-1,0 0 1,0 1 0,-18 16-1,-17 1 1,17-35 0,18-36-1,35-17 1,18 17-1,0 18 1,35 36 15,-70-19-31</inkml:trace>
  <inkml:trace contextRef="#ctx0" brushRef="#br0" timeOffset="3321.6">12100 14446 0,'-36'-17'31,"54"17"1,-18-18-32,18 18 15,17-35 1,-17 17-1,-1-17 1,-34-1 0,-36 19-1,0 17 1,18 17 0,35 36-1,0-35-15,17 35 16,36 0-1,18-35 1,-18-36 15</inkml:trace>
  <inkml:trace contextRef="#ctx0" brushRef="#br0" timeOffset="3534.16">12135 14182 0,'0'0'0,"-18"-18"0,18 0 16,-17 18 0,34 18-1,36 17 1,0 18 0,0 18-1,-18-1 1,-17-34-1</inkml:trace>
  <inkml:trace contextRef="#ctx0" brushRef="#br0" timeOffset="4001.53">12453 14270 0,'0'0'0,"-36"-18"31,54 1 16,0 17-47,-1 0 16,1-18-1,17 0 1,-35 1 0,-18-1-1,-34 0 1,-19 18-1,53 18 1,18 17 0,36 1-1,34-1 1,1-35 0,-36 0-1</inkml:trace>
  <inkml:trace contextRef="#ctx0" brushRef="#br0" timeOffset="4201.71">12541 13917 0,'0'0'0,"-18"0"31,36 18-31,-1-1 16,1 1-16,17 17 15,53 53 17,-52-52-32,-19-19 15</inkml:trace>
  <inkml:trace contextRef="#ctx0" brushRef="#br0" timeOffset="4952.99">12611 14076 0,'0'0'16,"-17"-35"0,52 17-1,18-17 1,-18 17 0,36-17-1,-54 17 1,-17 0-1,-53 54 17,53-19-32,0 1 15,53 53 1,-17-54 0,34 1-1,-17-36 1,-18 1-1,-35-36 1,-35 17 15,-53 1-15,70 17 0,-17 18-1,35 18 1,35-18-1,0 0 1,1-35 0,-19 17-1,19 18 1,-1 0 0,18 18-1,-18-1 1,0 19-1,-17-1 1,-18-17 15,0-54 1,18-34-17,-1-18 1,54 35-1,-1 53 1,1 35 0,-53-17-16,-1-1 15</inkml:trace>
  <inkml:trace contextRef="#ctx0" brushRef="#br0" timeOffset="5668.34">13140 12594 0,'0'0'0,"-35"-17"0,-35-36 32,17-18-17,70 18-15,107-17 16,35 34-1,123 19 17,-194 17-32,88 17 15,18 107 1,-88 87 0,-35 54-1,-36-53 1,36 105-1,52 1 1,36 87 15,-71-246-31,18 53 16,-36-36 15,-34-88-31,-36-17 16,17-1 15,-87 19-15,34-54-1,-69 0 1,-107 53 0,18-35-1,35-35 1,106-53-1,53-1-15</inkml:trace>
  <inkml:trace contextRef="#ctx0" brushRef="#br0" timeOffset="5937.52">15204 13617 0,'0'0'16,"-18"-35"-16,1 17 15,-1 1-15,1-1 16,34 53 0,18 53-1,36 1 1,-36-19-1,1-34 1,-36-19-16</inkml:trace>
  <inkml:trace contextRef="#ctx0" brushRef="#br0" timeOffset="6134.92">15010 13600 0,'-35'-18'0,"70"36"0,-88-54 0,35-17 32,18 36-32,36-36 15,70-35 1,35 17 0,0 36-1,-106 35-15</inkml:trace>
  <inkml:trace contextRef="#ctx0" brushRef="#br0" timeOffset="6552.38">15398 13406 0,'18'0'0,"-36"0"0,71-18 16,-35 18-16,17 0 15,18 18 1,-18 87 15,-17-87-31,-18 17 16,17 18-16,1 0 15,0-35 1</inkml:trace>
  <inkml:trace contextRef="#ctx0" brushRef="#br0" timeOffset="6718.89">15504 13406 0,'-35'-53'0,"70"106"0,-88-142 0,35 36 15,18-70 1,53 35 0,71 52-1,-36 36 1</inkml:trace>
  <inkml:trace contextRef="#ctx0" brushRef="#br0" timeOffset="6851.91">15592 13406 0,'0'0'0,"-18"17"0,1 1 16,34-1-1,1-34-15,70-18 16,-35 17-16</inkml:trace>
  <inkml:trace contextRef="#ctx0" brushRef="#br0" timeOffset="10578.02">15239 14446 0,'0'0'0,"-17"-35"31,-1 17-31,18 1 0,18 34 31,17 1-15,53 53-1,-53-36-15,1 0 16,122 71 0,72-18-1,-19-53 1,195 1 0,106-72-1,70-52 1,0-18-1,-230 18 1,107-71 0,-53-35-1,-71-35 17,-53-18-32,-141 71 31,53-36-16,-35 36 1,-36 17 0,-34 18-1,-19 17 1,-52 89 0,35-18-1,-18 36 1,36-36-1,-19-18 1,1 18 0,0 0-1,-53 36 1,-17 17 78,-36 0-79</inkml:trace>
  <inkml:trace contextRef="#ctx0" brushRef="#br0" timeOffset="11020.83">20566 12400 0,'0'0'0,"-18"0"0,1 0 0,17-18 31,17 1-15,1 17-1,35-18-15,-35 1 16,70-19 0,53 1-1,-35 0 1,0-18 0,-54 35-1,-34 1 1,-36 69-1,18-16 1,0 52 0,36 18-1,-1 0 1,0-53 0,-17-1 15,-18-34-31,18 0 0</inkml:trace>
  <inkml:trace contextRef="#ctx0" brushRef="#br0" timeOffset="11937.61">22771 12206 0,'0'0'0,"0"-18"31,17 18 16,-17 18-32,18 17-15,-18-17 16,18 17-16,17 71 16,18 71-1,-18-1 1,-17-53-1,-18-70 1,0-17 0</inkml:trace>
  <inkml:trace contextRef="#ctx0" brushRef="#br0" timeOffset="12386.98">22665 13000 0,'0'-18'16,"0"36"-16,18-36 46,-1 36-30,-17-1 0,18-17-16,35 36 15,-36-19-15,72 1 16,-1 0 0,-35-36-1,-18 0 16,0-17-15,-35 0 0,0-18-1,18 35 1,-36 89 15,1-54-31,-1 19 0</inkml:trace>
  <inkml:trace contextRef="#ctx0" brushRef="#br0" timeOffset="13073.88">22577 13899 0,'0'0'0,"0"-52"16,-18 34-16,18 0 16,0 36 15,0 0-31,0 17 15,0 18 1,18 35 0,-1-35-1,-17-71 17,0-35-17,18-70 16,0-36-31,-1 36 16,1 52 0,17 36-1,18 105 1,18 36 0,-1 0-1,-17-35 16,35 34-15,-70-69 0</inkml:trace>
  <inkml:trace contextRef="#ctx0" brushRef="#br0" timeOffset="13270.61">22594 13917 0,'0'0'0,"0"-18"15,36 1 1,-19-1-16,54-17 16,70 0-1,-18-1 1</inkml:trace>
  <inkml:trace contextRef="#ctx0" brushRef="#br0" timeOffset="13858.28">23106 13600 0,'0'-18'31,"0"36"0,18-1-31,-1 36 16,18 35 0,1 1-1,-19-54 1,1 0 0,-18-17-1,-35-54 1,-1-52 15,19 0-15,-1 53-16,18-71 15,-17 18 1,52 52 0,18 107 15,-18-18-31,0 17 15,18 1 1,-35-36 0,0-17-1,-1-36 1,-17-35 15,35-70-15,1 88-1,-1 17 1,18 53 0,-18 36-1,-17 17 1,-1-17 0</inkml:trace>
  <inkml:trace contextRef="#ctx0" brushRef="#br0" timeOffset="14090.01">23723 13494 0,'0'0'0,"-17"-18"16,17 36-16,0-1 15,35 54 16,-17-36-31,17 36 16,-35-36-16,35 18 16,0 35 15</inkml:trace>
  <inkml:trace contextRef="#ctx0" brushRef="#br0" timeOffset="14355.89">23635 13494 0,'0'0'0,"-18"-36"0,1-16 16,17-1-1,35 53 1,0 0-16,54 35 16,52 53 15,-53 18-16,-53 0 1,-105-36 0,-19 1-1,36-71 1,18 0-16</inkml:trace>
  <inkml:trace contextRef="#ctx0" brushRef="#br0" timeOffset="14588.18">24111 13370 0,'18'-17'16,"-18"34"0,18 1-1,-1 17-15,36 53 31,0 36-15,-35-54 0,-1-52-16,-17 17 0,0-17 15,18 0-15</inkml:trace>
  <inkml:trace contextRef="#ctx0" brushRef="#br0" timeOffset="14788.28">24129 13406 0,'-18'-36'0,"36"72"0,-36-160 16,54 71-1,105 71 17,-88 17-32,-18-17 15,18 70 1,-124-18-1,-70-34-15</inkml:trace>
  <inkml:trace contextRef="#ctx0" brushRef="#br0" timeOffset="16022.89">12682 11465 0,'0'0'0,"0"-17"16,0-19 15,17 19-31,1-1 0,106 0 16,17 18 15,-53 18-31,194 70 15,-106 0 1,36 106 0,0 177-1,-124-142 1,53 124 0,-35-106-1,35 159 1,-70-18-1,-54-141 1,-17 105 0,0-16 15,0-37-15,-35-228-1,0-71 1,-18-53-16</inkml:trace>
  <inkml:trace contextRef="#ctx0" brushRef="#br0" timeOffset="16455.75">14428 11553 0,'0'0'0,"-18"0"0,-17 18 15,17-36 17,36 1-32,35-18 15,88-36 1,71-52 15,-159 105-31,0-17 16,-36 17-16,1 0 0</inkml:trace>
  <inkml:trace contextRef="#ctx0" brushRef="#br0" timeOffset="16755.93">15627 10813 0,'0'0'0,"0"-18"0,-17-35 16,-36 35 15,0 36-31,-35 70 15,52 18 1,54 53 0,53-36-1,193-70 17,-158-106-17,-35 18-15</inkml:trace>
  <inkml:trace contextRef="#ctx0" brushRef="#br0" timeOffset="16972.43">16068 10654 0,'0'0'0,"-35"-18"16,0 1 0,17 17-1,18 17 1,35 36-1,36 18 1,0 17 0,-1-35 15,-70-36-31</inkml:trace>
  <inkml:trace contextRef="#ctx0" brushRef="#br0" timeOffset="17239.66">16086 10724 0,'0'0'0,"-35"-35"0,-36-35 16,18-1-1,18-17 1,88 70 0,35 18-1,88 35 1,-17 54-1,-71 17 1,-88-18 0,-88 18-1,-53-36 1,106-52 0</inkml:trace>
  <inkml:trace contextRef="#ctx0" brushRef="#br0" timeOffset="17556.93">16545 10283 0,'35'-70'16,"-70"140"-16,35-158 31,-18 106-31,0 0 15,-17 52 1,53-17 0,-1-35-1,54 17-15,52 35 32,1-34-17,-89-1 1,-70 36-1,-89 17 1,1 0-16</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6:16:27.136"/>
    </inkml:context>
    <inkml:brush xml:id="br0">
      <inkml:brushProperty name="width" value="0.05" units="cm"/>
      <inkml:brushProperty name="height" value="0.05" units="cm"/>
      <inkml:brushProperty name="color" value="#ED1C24"/>
      <inkml:brushProperty name="fitToCurve" value="1"/>
    </inkml:brush>
  </inkml:definitions>
  <inkml:trace contextRef="#ctx0" brushRef="#br0">0 733 0,'0'-26'16,"0"-1"0,27 27 31,-27 53-32,26-27-15,-26 0 0,0 27 16,26-27-16,-26 26 0,0-26 15,26 27-15,-26-27 16,0 26-16,26-26 0,-26 1 16</inkml:trace>
  <inkml:trace contextRef="#ctx0" brushRef="#br0" timeOffset="282">262 497 0,'0'-26'0,"26"26"16,1 26 0,-1-26-16,26 26 15,-26 0-15,27 1 0,-1-1 16,-26 0-16,27 26 15,-1 1-15,-26-1 0,-26 1 16,26-1-16,-26 26 16,0-25-16,-26-1 0,0-26 15,0 27-15,0-1 0,-1-26 16</inkml:trace>
  <inkml:trace contextRef="#ctx0" brushRef="#br0" timeOffset="846">1545 497 0,'26'-26'0,"1"0"16,-1 0-1,-26-1-15,26 1 16,-52 0-1,0 26-15,-1 0 16,1 0-16,-26 0 0,0 0 16,-1 26-16,1-26 15,-53 53 1,79-27-16,-27 0 0,27-26 0,26 26 16,0 0-16,0 0 15,26 1-15,1-1 0,25 0 16,0 0-16,1 0 15,-1 1-15,27-1 0,-27 0 16,0-26-16,1 26 0,-27 0 16,0 1-16,0-1 15,-26 0-15,-26 0 16,0-26-16,0 26 0,0-26 16,-27 26-16,27-26 15,-26 0-15,-1 0 0,27 0 16,-26 0-16,26 0 15,-1-26-15</inkml:trace>
  <inkml:trace contextRef="#ctx0" brushRef="#br0" timeOffset="1183">2383 366 0,'0'-26'0,"0"0"15,-26 0-15,0 26 16,0-27 0,-1 27-16,1 0 0,0 27 15,0-27-15,26 26 16,-26 0-16,0 0 0,-1 0 15,1 27-15,0-1 0,26-26 16,-26 27-16,26-1 16,0-26-16,0 27 0,26-27 15,-26 26-15,26-26 0,27 1 16,-27-27-16,0 26 16,26-26-16,1 0 15</inkml:trace>
  <inkml:trace contextRef="#ctx0" brushRef="#br0" timeOffset="1357">2069 576 0,'-26'0'16,"0"0"-16,-1 0 0,54 0 31,25 0-15,-26 0-16,27 0 0,-1-27 15,26 27-15,1-26 16</inkml:trace>
  <inkml:trace contextRef="#ctx0" brushRef="#br0" timeOffset="1851">2855 340 0,'-27'-26'15,"27"0"1,-26 26-16,0 0 31,26 26-15,-26 0-16,26 0 0,-26 0 16,-1 1-16,1 25 15,26-26-15,-26 26 0,26-25 16,-26 25-16,26 0 15,0-25-15,0-1 0,0 26 16,0-26-16,26-26 16,-26 27-16,52-1 15,-25-26-15,-1-26 16,0 26-16,0-27 16,0 1-16,-26 0 0,27-26 15,-1 25-15,-26 1 16,0-26-16,26 26 15,-26-1-15,0 1 16,26 26-16,0 0 16,0 0-1,1 0-15,-1 26 16,0 1 0,0-1-16,0 0 15,-26 0 1</inkml:trace>
  <inkml:trace contextRef="#ctx0" brushRef="#br0" timeOffset="2396">3221 209 0,'0'-26'0,"0"52"31,0 0-15,0 0-16,0 27 15,0-27-15,26 0 16,-26 27-16,27-27 0,-27 0 16,26 0-16,-26 26 15,26-25-15,0-27 0,0 26 16,0 0-1,1-26-15,-1 0 0,0-26 16,-26 0-16,26 26 16,-26-27-16,26 1 0,-26 0 15,27-26-15,-27 26 16,0-1-16,0-25 16,26 52-16,0 0 31,-26 26-31,0 0 15,26 1-15,0-1 0,-26 0 16,26 0-16,1-26 0,-27 26 16,26 0-16,0-26 15,0 0-15,0 0 16,1-26-16,-1 0 16,-26-26-1,26 26-15,-26-27 0,0 1 16,0-1-16,0 1 15,-26 26-15,0-26 0,26-1 16,-27 27-16,1 0 16,0 0-16,0 26 0,0 0 15,-1 26-15</inkml:trace>
  <inkml:trace contextRef="#ctx0" brushRef="#br0" timeOffset="3762">184 2304 0,'-27'-26'15,"27"0"-15,-26 26 16,26-27-16,0 1 16,0 0-16,26 26 15,-26-26-15,27 26 16,-1 0-16,0 0 16,0 0-16,0 26 0,1-26 15,-1 26-15,0 0 16,0 1-16,-26-1 0,0 0 15,0 0-15,0 0 0,-26 0 16,0 1-16,0-1 16,-1 0-16,-25 0 15,26 0-15,0 1 0,-1-27 16,54 0 0,-1 0-16,0-27 15,0 27-15,27 0 16,-27-26-16,26 26 0,0 0 15,-25-26-15,-1 26 16,0 0-16,0 0 0,0 0 16,-26-26-16,27 26 15</inkml:trace>
  <inkml:trace contextRef="#ctx0" brushRef="#br0" timeOffset="4053">550 2068 0,'0'-26'0,"26"26"47,1 26-32,-1 0-15,0-26 0,26 27 16,-25 25-16,-1-26 0,0 0 15,26 105 1,-52-105 0,0 27-16,0-27 0,0 0 15,0 0-15,-26 1 0,0-1 16,26 0-16,-26 0 0,0-26 16,-1 0-16</inkml:trace>
  <inkml:trace contextRef="#ctx0" brushRef="#br0" timeOffset="4695">1833 2016 0,'-26'0'16,"26"-26"-16,-26 26 0,0 0 15,0 0 1,26 26-16,-27-26 0,1 26 15,0 0-15,0 0 16,0 1-16,26-1 0,-27 0 16,27 26-16,0-25 0,0 25 15,27-26-15,-27 0 16,26 0-16,26 1 0,-26-27 16,27 26-16,-1-26 0,0 0 15,1-26-15,-1 26 16,-26-27-16,27 1 0,-53 0 15,26 0-15,-26-26 16,0-1-16,-26 27 0,0-26 16,-1-1-16,-25 27 15,26-26-15,-27 26 0,1-1 16,26 27-16,-26 0 0,25 0 16,1 0-1,26 27-15</inkml:trace>
  <inkml:trace contextRef="#ctx0" brushRef="#br0" timeOffset="4965">2331 1990 0,'-26'-26'15,"-1"26"-15,27-27 16,27 27 15,-27 27-31,26-1 0,-26 26 32,26-26-32,-26 27 0,26-27 0,0 26 15,-26-26-15,0 1 0,27-1 16,-27 0-16,0 0 15</inkml:trace>
  <inkml:trace contextRef="#ctx0" brushRef="#br0" timeOffset="5256">2252 1937 0,'0'-26'16,"-26"0"-16,26 0 0,0 0 15,26-1-15,0 27 16,1 0-16,25 0 16,-26 0-16,27 0 0,25 27 15,-25-27-15,130 104 16,-131-77 0,-26 25-16,-26 0 0,0-26 15,0 27-15,-26-27 16,-26 26-16,26-25 0,-53-1 15,27 0-15,-1 0 16,1-26-16,0 26 0,-1-26 16,27 0-16,0-26 0</inkml:trace>
  <inkml:trace contextRef="#ctx0" brushRef="#br0" timeOffset="5955">3247 2068 0,'27'-26'15,"-1"0"-15,-26 0 16,0 0-16,0-1 16,-26 1-16,26 0 15,-27 0-15,27 0 0,-26 26 16,-26-27-1,26 54-15,-1-27 16,1 26-16,0 0 0,0 26 16,26-25-16,-26-1 15,26 0-15,0 26 0,0-26 16,0 1-16,26-1 16,0 0-16,0-26 15,0 0-15,1 0 16,-1 0-16,-26-26 15,26 26-15,0-53 16,0 1 0,-26 26-16,27 0 0,-27 0 15,26-1-15,0 27 32,-26 27-32,26 25 15,-26 0-15,26-26 0,0 1 16,-26-1-16,27 0 15,-1 0-15,0 0 0,0-26 16,0 0-16,1 0 16,-1 0-16,0-26 0,0 0 15,0 0-15,-26-27 0,0 27 16,26-26-16,-26 0 16,-26-79-1,0 78-15,0-25 0,0 25 16,0 1-16,26 26 0,-27 0 15,27-1-15,-26 27 0,26 27 16,0-1-16,26 0 16,-26 0-16,27 26 0,-1 1 15,-26-27-15,26 26 16,26 53 0,-26-79-16,1 27 0,-27-27 0,26 0 15,-26 0 1</inkml:trace>
  <inkml:trace contextRef="#ctx0" brushRef="#br0" timeOffset="6109">3483 1833 0,'-26'0'0,"0"0"0,-1 0 16,54-27-1,25 27 1,-26 0-16,27 0 15,-1-26-15,26 26 16,-25-26-16</inkml:trace>
  <inkml:trace contextRef="#ctx0" brushRef="#br0" timeOffset="6290">4138 1754 0,'0'26'0,"0"0"47</inkml:trace>
  <inkml:trace contextRef="#ctx0" brushRef="#br0" timeOffset="6817">4478 1466 0,'-26'-26'15,"26"0"1,-26 26-16,52 26 15,-26 0 1,26 0-16,-26 27 16,26-1-16,0 0 0,1 1 15,-1 25-15,-26 1 16,26-27-16,0 27 0,-26-27 16,26 27-16,1-1 15,-27-25-15,0-27 16,0 0-16,0 0 15,0-52 1,0 0-16,0 0 16,-27-1-16,27-25 0,-26-27 15,26 27-15,0-26 0,-26-1 16,26-52 0,0 52-16,0 27 0,0 0 15,26-1-15,-26 27 16,26 0-16,1 26 0,-1 0 15,0 0-15,26 0 0,-26 26 16,1 0-16,-1 1 16,-26-1-16,26 26 0,-26-26 15,0 0-15,-26 1 16,0-1-16,-1 0 0,1-26 16,0 26-16,0-26 15,0 0-15,0 0 0</inkml:trace>
  <inkml:trace contextRef="#ctx0" brushRef="#br0" timeOffset="7184">5028 1545 0,'0'-27'0,"0"54"46,0-1-30,0 0-16,0 0 0,0 0 16,26 0-16,-26 1 15,26-1-15,-26 0 0,27 0 16,-1 0-16,-26 1 16,26-27-16,0 0 15,0 0-15,0 0 16,1-27-16,-27 1 0,26 0 15,-26 0-15,26-27 0,-26 27 16,0-26-16,0 0 0,0 25 16,0-25-16,0 26 15,0-27 1,-26 80 0,0-27-1</inkml:trace>
  <inkml:trace contextRef="#ctx0" brushRef="#br0" timeOffset="7579">5840 1492 0,'26'-26'0,"-26"0"15,0 0 1,-26-1-1,0 1-15,26 0 16,-27 26-16,1-26 0,0 26 16,-26 0-16,25 0 0,1 0 15,0 0-15,0 0 0,0 26 16,26 0 0,0 0-16,0 1 0,26-1 15,0 0 1,26 0-16,-25 0 0,25 1 15,-26-1-15,0-26 16,27 26-16,-27 0 0,0-26 16,-26 26-16,26 0 0,-26 1 15,-26-27 1,0 26-16,0-26 0,0 0 16,-1 26-16,1-26 0,0 0 15,0 0-15,0-26 16,-1 26-16</inkml:trace>
  <inkml:trace contextRef="#ctx0" brushRef="#br0" timeOffset="9331">472 3639 0,'0'-26'0,"0"0"16,0 0-1,26 0 1,0 26-16,0-27 16,0 27-16,27 0 0,-27 0 15,0-26-15,0 26 16,1 0-16,-1 0 0,-26 26 15,0 1 1,-26-1-16,26 0 16,-27 0-16,1 0 15,0 1-15,-26-1 16,25 0-16,1-26 0,26 26 16,26-26 15,1 0-31,25 0 15,-26 0-15,27 26 16,-27-26-16,0 0 0,0 26 16,0-26-16,0 27 15,-26-1-15,0 0 0,-26 0 16,26 0-16,-26 1 16,-26-27-16,26 26 15,-1-26-15,1 0 0,0 0 16,0-26-16</inkml:trace>
  <inkml:trace contextRef="#ctx0" brushRef="#br0" timeOffset="9579">786 3430 0,'26'-26'0,"-26"0"15,26 26-15,0-27 0,1 27 16,25 0-1,0 27-15,-25-1 0,-1 26 16,0-26-16,0 27 16,0-27-16,0 26 0,-26 1 15,27-1-15,-27 0 16,0 1-16,0-27 0,0 26 16,-27-26-16,27 1 0,-26-1 15,0 0-15,0 0 16</inkml:trace>
  <inkml:trace contextRef="#ctx0" brushRef="#br0" timeOffset="9982">2043 3535 0,'52'-27'0,"1"1"15,-27 0-15,0 0 0,0 0 16,-26 0 0,-26 26-1,-26 0-15,25 0 16,-25 26-16,-79 0 16,105 0-16,0 0 15,-1 0-15,27 1 16,0-1-16,27-26 15,-1 26-15,26 0 16,1 0-16,-1 1 0,0-1 16,1 0-16,-1-26 0,0 26 15,-25 0-15,-1 0 16,-26 1-16,0 25 16,-26-26-16,-1 0 15,-25-26-15,26 27 0,-26-27 16,-1 26-16,1-26 0,-1 0 15,1 0-15,26-26 16</inkml:trace>
  <inkml:trace contextRef="#ctx0" brushRef="#br0" timeOffset="10441">2645 3430 0,'0'26'47,"0"0"-31,26 0-16,-26 1 16,26-1-16,-26 26 0,0-26 15,0 27-15,0-27 0,27 26 16,-27-26-16,0 1 15,0-1-15,-27-26 32,27-26-32,0-1 15,0 1-15,0-26 0,0 26 16,0-27-16,0-25 16,0 25-16,27 1 0,-27 0 15,26-1-15,-26 27 16,0-26-16,26 52 0,0 0 15,0 26 1,1 0-16,-1 0 0,-26 27 16,52-1-16,-26 0 0,0 1 15,1-1-15,-1-26 16,0 27-16,0-27 0,0 26 16,-26-26-16,0 1 15</inkml:trace>
  <inkml:trace contextRef="#ctx0" brushRef="#br0" timeOffset="10622">2514 3639 0,'-26'0'0,"0"0"16,52 0-1,0 0-15,0 0 16,27 0-16,-1 0 0,27-26 15,-1 26-15,1-26 16,-1 0-16,1 26 0,-1-26 16</inkml:trace>
  <inkml:trace contextRef="#ctx0" brushRef="#br0" timeOffset="10827">3352 3273 0,'-26'0'0,"26"26"47,26-26-47,-26 26 15,26 0-15,-26 27 0,26-27 16,1 26-16,-27 1 0,26-27 16,-26 26-16,0 1 15,0-27-15,0 0 0,0 0 16</inkml:trace>
  <inkml:trace contextRef="#ctx0" brushRef="#br0" timeOffset="11094">3300 3351 0,'0'-26'15,"0"0"-15,0 0 0,0 0 16,26-1-1,0 27-15,0 0 0,0 0 16,27 27-16,-1-27 16,1 26-16,-1 26 0,-26-26 15,79 79 1,-105-53-16,0-25 16,0-1-16,-26 26 0,-27-26 15,27 1-15,-26-27 16,-1 26-16,1 0 0,0-26 15,25 0-15</inkml:trace>
  <inkml:trace contextRef="#ctx0" brushRef="#br0" timeOffset="11419">3902 3220 0,'26'-52'16,"0"52"-16,-26-26 16,27 26-1,-27 26-15,26 0 16,0 0 0,-26 1-16,0 25 15,26-26-15,-26 0 0,26 1 16,-26 25-16,26-26 0,-26 0 15,27 0-15,-1 1 16,-26-1-16,26 0 0,0-26 16,27 26-16,-27-26 15,0 0-15,26 0 0,1 0 16,-1 0-16,-26 0 0,27-26 16</inkml:trace>
  <inkml:trace contextRef="#ctx0" brushRef="#br0" timeOffset="12200">1022 4896 0,'0'-26'0,"26"26"31,-26 26-16,26 0 1,-26 1-16,26-1 0,0 26 16,0 1-16,1 51 15,-1-51-15,0 25 16,0-25-16,-26-1 0,0 0 16,26-25-16,-26 25 15,0-26-15</inkml:trace>
  <inkml:trace contextRef="#ctx0" brushRef="#br0" timeOffset="12536">1100 4949 0,'-26'0'15,"0"26"1,26 0-1,0 0 1,-26 27-16,26-27 0,-27 26 16,1-26-16,0 27 15,26-1-15,-26 0 0,0-25 16,26-1-16,-27 0 16,27 0-16,27-26 15,-1 0-15,0 0 0,26-26 16,-25 26-16,25-26 15,0 0-15,1 26 0,-1-27 16,0 27-16,1-26 16,-27 26-16,26 0 0,-25 0 15,-1 0-15,0 0 16,-26 26-16,26-26 0</inkml:trace>
  <inkml:trace contextRef="#ctx0" brushRef="#br0" timeOffset="12826">1467 4896 0,'-26'-26'0,"-1"0"15,27 0 1,27 26-16,-1 26 15,26 0-15,0 26 16,1 1-16,-1-1 0,27 1 16,-27 25-16,0 1 15,27 52-15,-53-53 16,-26 1-16,-26-27 0,0 27 16,-27-27-16,1 0 0,-26-25 15,-1-1-15,0 0 16</inkml:trace>
  <inkml:trace contextRef="#ctx0" brushRef="#br0" timeOffset="14197">3143 4818 0,'0'-26'0,"26"-1"0,-26 1 15,0 0-15,0 0 0,0 0 16,0-27-16,-26 27 16,-1 0-16,1 0 0,0 26 15,-26-26-15,-1 26 0,1 0 16,-27 26-16,27 0 15,0 0-15,-1 26 0,1-25 16,26 25-16,0 0 16,-1 1-16,27-27 0,0 26 15,27 1-15,-1-1 0,0-26 16,26 27-16,1-27 16,-1 26-16,27-26 0,-27 1 15,26 25-15,-25-26 16,-1 0-16,-26 0 0,1 1 15,-1-1-15,-26 0 0,0 0 16,-53 27 0,-25-27-16,-1 0 15,27-26-15,-27 0 16,1 0-16,-1 0 0,27 0 16,-53-26-1,79 0-15,0 26 0,26-27 16</inkml:trace>
  <inkml:trace contextRef="#ctx0" brushRef="#br0" timeOffset="14619">3300 5211 0,'26'0'47,"0"0"-31,0 0-1,53 0 1,-53 0-16,0-27 16,0 27-16,1-26 15,-1 0-15,0 0 16,-26 0-16,0-1 0,0 1 15,-26 0-15,0 0 16,-1 0-16,1 26 0,0-27 16,-26 27-16,25 0 15,1 0-15,0 0 0,0 0 16,0 27-16,26-1 0,-26 26 16,26-26-16,0 27 15,26-1-15,-26 1 0,52-1 16,-26-26-16,27 26 15,-27-25-15,26-1 0,27 0 16,-27-26-16,0 0 16</inkml:trace>
  <inkml:trace contextRef="#ctx0" brushRef="#br0" timeOffset="14987">3876 4949 0,'-26'-53'0,"-1"27"15,1 0-15,0 26 0,0-26 16,52 26 0,0 26-16,0 0 15,1-26-15,25 52 0,0-25 16,1-1-16,-1 0 16,0 26-16,1-25 0,-27-1 15,26 0-15,-25 0 16,-27 0-16,0 1 0,0-1 15,-27-26-15,1 0 16,0 0-16,-26 0 16,-1-26-1,27-27-15,0 27 0,26-26 16,0 25-16,0-25 0,26 0 16,0-1-16,0 1 0,1 26 15,-1 0-15,26-1 16,-26 27-16,-26-26 0,27 26 15,-1 26 1</inkml:trace>
  <inkml:trace contextRef="#ctx0" brushRef="#br0" timeOffset="15345">4478 4818 0,'-26'-26'15,"52"52"17,0 0-17,0 0-15,1 26 16,-1-25-16,0 25 0,26 0 16,-25-25-16,51 77 15,-52-77 1,0-1-16,1 0 0,-1 0 15,-26-52 1,26 0-16,-26 0 16,0-27-16,0 1 15,26-1-15,-26 1 0,0 0 16,26-27-16,-26 27 0,27-1 16,-27 27-16,0 0 15,0 0-15,0 0 0,0 52 31</inkml:trace>
  <inkml:trace contextRef="#ctx0" brushRef="#br0" timeOffset="15523">5421 4949 0,'0'26'16,"0"0"-16,-26-26 0,52 0 62,-26-26-62</inkml:trace>
  <inkml:trace contextRef="#ctx0" brushRef="#br0" timeOffset="15765">6023 4451 0,'-26'0'16,"26"26"15,0 1-31,0-1 0,0 0 15,26 26-15,-26 1 0,26 25 16,-26-25-16,26-1 16,-26 0-16,27 1 0,-1-27 15</inkml:trace>
  <inkml:trace contextRef="#ctx0" brushRef="#br0" timeOffset="16052">5787 4739 0,'-26'-52'0,"26"-1"0,0-25 16,0 26-16,0-1 15,53-25-15,25-1 16,-26 53-16,1 26 16,25 0-16,-25 26 15,25 0-15,-25 27 0,25-1 16,-25 27-16,-1-27 0,0 26 15,-25 1-15,-1 0 16,-26-1-16,0-26 0,-26 1 16,-27-1-16,27-26 15,-26 1-15,-1-1 0,-25-26 16,25 0-16,27 0 0,-26-26 16,26-1-16</inkml:trace>
  <inkml:trace contextRef="#ctx0" brushRef="#br0" timeOffset="16435">6809 4661 0,'0'26'31,"26"-52"0,0 26-15,0 0-16,0-27 0,0 27 16,1-26-16,25 26 0,-26-26 15,0 0-15,-26 0 0,27 26 16,-27-26-16,0-1 16,0 1-16,-27 0 0,1 0 15,0 0-15,0-1 16,0 27-16,-1 0 0,1 0 15,-26 0-15,26 27 0,0-1 16,26 0-16,-27 26 16,27 1-16,0-1 0,27 0 15,-1 1-15,0-1 16,26 1-16,1-27 0,-1 0 16,27-26-16,-27 0 0,27-26 15</inkml:trace>
  <inkml:trace contextRef="#ctx0" brushRef="#br0" timeOffset="16701">7620 4268 0,'0'-79'0,"-26"1"0,0-1 15,26-26-15,-26 53 16,0-27-16,-1 53 0,27 0 16,-26 0-16,0 52 15,26 0-15,0 27 0,0-1 16,0 27-16,0-1 0,26 27 15,0 0-15,27 130 16,-1-104-16,-26 0 16,1-26-16,-1 26 0,0-26 15,0-27-15,-26 1 16,0-1-16,-26-52 0,26 27 16,-52-53-16,25 0 15,1-26-15,-26-1 0,-1-25 16</inkml:trace>
  <inkml:trace contextRef="#ctx0" brushRef="#br0" timeOffset="16831">7332 4582 0,'0'-52'15,"26"52"-15,-26-26 0,27 26 16,-1 0 15,-26-27-31,26 27 16,-26-26-16</inkml:trace>
  <inkml:trace contextRef="#ctx0" brushRef="#br0" timeOffset="17001">8275 4556 0,'0'26'0</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6:16:51.869"/>
    </inkml:context>
    <inkml:brush xml:id="br0">
      <inkml:brushProperty name="width" value="0.05" units="cm"/>
      <inkml:brushProperty name="height" value="0.05" units="cm"/>
      <inkml:brushProperty name="color" value="#ED1C24"/>
      <inkml:brushProperty name="fitToCurve" value="1"/>
    </inkml:brush>
  </inkml:definitions>
  <inkml:trace contextRef="#ctx0" brushRef="#br0">53 1057 0,'-27'0'0,"1"0"15,52-27 17,1 27-17,-1 0-15,26 0 0,1 0 16,-1-26-16,0 26 16,53 0-1,-79-26-15,27 26 0,-27 0 16,0 0-16,-26-26 15,-26 26 1</inkml:trace>
  <inkml:trace contextRef="#ctx0" brushRef="#br0" timeOffset="437">943 611 0,'0'-52'15,"0"26"-15,0 0 16,0 52 15,0 0-31,0 0 16,0 0-16,0 27 0,26-27 15,-26 26-15,26 1 16,1-1-16,-1 0 0,0-25 16,26 25-16,-26-26 0,27 0 15,-1-26-15,1 27 16,-1-27-16,0 0 0,-25-27 16,-1 1-16,26-26 15,-52-1 1,0 1-16,0 0 0,0-1 0,-26 1 15,0 0-15,0 25 16,-1-25-16,1 26 0,0 0 16,0 26-16,0 0 0,-1 0 15,27 26 1</inkml:trace>
  <inkml:trace contextRef="#ctx0" brushRef="#br0" timeOffset="658">1624 454 0,'0'-26'0,"0"0"16,26 26-16,0 0 16,0 26-1,1 0-15,-1 0 0,0 1 16,-26 25-16,26-26 15,0 27-15,0-1 0,-26-26 16,27 0-16,-27 27 0,0-27 16,0 0-16,0 0 15</inkml:trace>
  <inkml:trace contextRef="#ctx0" brushRef="#br0" timeOffset="941">2121 271 0,'-26'0'0,"26"-26"0,-26 26 15,0 0 1,26 26 0,0 0-16,0 0 15,0 1-15,26-1 16,0 0-16,0 0 0,27-26 15,-27 26-15,26 0 16,-26 1-16,27-1 0,-27-26 16,0 26-16,0 0 0,1 0 15,-27 1-15,0-1 16,-27 0-16,1 0 16,0-26-16</inkml:trace>
  <inkml:trace contextRef="#ctx0" brushRef="#br0" timeOffset="1140">2148 271 0,'26'-52'16,"0"-53"-16,-26 79 16,26-1-16,26 1 0,-25 26 15,25-26-15,27 26 16,-27 0-16,26 0 0,-25 0 15,-1 0-15,1 0 16,-1 0-16,-26 26 0</inkml:trace>
  <inkml:trace contextRef="#ctx0" brushRef="#br0" timeOffset="1828">2200 2025 0,'-26'0'15,"0"0"1,-1 0 0,54 0 15,-1 0-16,0 0-15,26-26 16,-26 26-16,27-26 0,-27 26 16,26-26-16,-25 26 0,-1 0 15,0-26-15,0 26 16,-26-27 0,-26 27-1</inkml:trace>
  <inkml:trace contextRef="#ctx0" brushRef="#br0" timeOffset="2333">3064 1711 0,'-26'-26'15,"26"52"17,0 0-17,26 1-15,-26-1 0,0 0 16,26 26-16,-26-26 0,0 27 16,0-1-16,0-26 15,0 1-15,0 25 0,0-26 16,0 0-1,0-52 1,-26 0 0,26 0-16,0 0 15,0-1-15,0-25 0,0 0 16,0-1-16,0 1 16,26 0-16,-26-1 0,26 1 15,1-1-15,-1 27 16,-26 0-16,26 26 0,0 0 15,0 0-15,1 0 0,-1 26 16,0 0 0,0 27-16,0-27 0,0 26 15,1-25-15,-1 25 0,0 0 16,0-26-16,0 27 16,1-1-16,-27-26 0,26 1 15,-26 25-15</inkml:trace>
  <inkml:trace contextRef="#ctx0" brushRef="#br0" timeOffset="2843">3116 2078 0,'-26'-26'0,"0"-1"16,26 1-16,0 0 0,26 26 15,-26-26-15,26 0 16,27 26-16,-27-27 0,26 27 15,1-26-15,-1 26 0,27-26 16,-27 26-16,27-26 16,-27 26-16,0-26 0,27 0 15,-27 26-15,1-27 16,-27 27-16,26-26 16,-26 26-16,1 0 0,-1-26 15,-52 26 1,-1 0-1,1 0 1,26 26-16,-26-26 16,26 26-16,0 1 0,-26-1 15,26 26 1,0-26-16,26 0 16,0 1-16,0-1 15,1-26-15,-1 26 0,0-26 16,0 0-16,0 0 15,53-52 1,-79 25-16,26 1 16,-26 0-16,0 0 0,-26 0 15,0 0-15,-1-1 0,1 1 16,0 0-16,0 0 0,0 0 16,0 26-16,-1 0 15,1 0-15</inkml:trace>
  <inkml:trace contextRef="#ctx0" brushRef="#br0" timeOffset="3090">4399 1554 0,'0'-26'15,"0"0"-15,0-1 16,-26 1-16,52 26 31,-26 26-15,27 1-16,-27-1 0,26 0 15,0 0-15,53 105 16,-79-78 0,26-27-16,-26 0 0,0 0 15,0 0-15,0 0 16</inkml:trace>
  <inkml:trace contextRef="#ctx0" brushRef="#br0" timeOffset="3437">4478 1711 0,'0'-26'0,"0"0"16,0 0-16,26 26 15,0-27 1,1 27-16,-1 0 0,26-26 15,-26 26-15,27 0 16,-1 0-16,-26-26 0,0 26 16,1 0-16,-1-26 0,-26 0 15,-26 26 1,-1-27-16,1 1 16,0 0-16,0 0 15,0 26-15,26-26 0,-26 26 16,26-26-16,0 52 31,26 0-31,-26 0 0,26 0 16,-26 0-16,26 27 0,0-1 15,0 1-15,1-1 16,-27 0-16,26 27 0,0-27 16</inkml:trace>
  <inkml:trace contextRef="#ctx0" brushRef="#br0" timeOffset="4128">1467 3806 0,'-26'0'15,"52"0"32,0 0-47,26-26 16,1 26-16,-1-26 0,27 26 16,-27-27-16,26 27 15,-25-26-15,-1 0 0,-26 26 16,27 0-16,-27-26 15</inkml:trace>
  <inkml:trace contextRef="#ctx0" brushRef="#br0" timeOffset="4618">2671 3570 0,'0'-26'0,"26"52"63,-26 1-63,27-1 15,-27 26-15,26-26 0,-26 27 16,0-27-1,26 52-15,-26-51 0,0-1 16,0 0-16,0 0 16,0-52-1,0 0-15,0 0 16,-26-1-16,26 1 16,0-26-16,0-1 0,0 1 15,0 0-15,26-79 16,-26 78-16,0 1 15,26 26-15,-26 0 0,0-1 16,26 1-16,1 26 16,-1 26-16,-26 1 15,26-1-15,0 0 16,26 26-16,27 53 16,-53-52-16,27-1 0,-27 0 15,0 1-15,0 25 16,0-52-16,1 27 0,-27-27 15,0 0-15,0 0 0</inkml:trace>
  <inkml:trace contextRef="#ctx0" brushRef="#br0" timeOffset="5096">2828 3701 0,'-26'-26'0,"0"0"15,26 0 1,26 26-1,0-26 1,1 26-16,-1-27 0,26 27 16,53-26-1,-27 26-15,-25-26 0,-1 26 16,27-26-16,-27 26 0,0 0 16,-25-26-16,-1 26 0,-26-27 15,-26 27 1,-1 0-1,1 0 1,0 0 0,26 27-16,0-1 15,0 0-15,0 0 16,0 0-16,0 1 0,26-1 16,0 0-16,-26 0 15,27-26-15,-1 26 0,0-26 16,0 0-16,0 0 15,1 0-15,-1 0 0,0-26 16,0 0-16,0 26 0,-26-26 16,0 0-16,0-1 15,-26 1-15,26-26 0,-26 52 16,0-26-16,0-1 0,-1 27 16,1 0-16,0 0 15,0 0 1,0 0-16</inkml:trace>
  <inkml:trace contextRef="#ctx0" brushRef="#br0" timeOffset="5339">3928 3282 0,'0'-26'0,"-26"0"15,26 0-15,-26 26 0,26-26 16,0 52-1,26 0 1,-26 0 0,26 26-16,0-25 0,1-1 15,-1 26-15,0 1 0,0-27 16,-26 0-16,26 26 16,0-25-16,-26-1 15,0 0 1</inkml:trace>
  <inkml:trace contextRef="#ctx0" brushRef="#br0" timeOffset="5669">4007 3492 0,'0'-26'15,"0"-1"1,0 1 0,26 26-1,0-26-15,0 26 16,0 0-16,1 0 0,25-26 15,0 26-15,-25 0 16,25 0-16,-26-26 0,0 26 16,0-27-16,-26 1 15,0 0-15,0 0 16,0 0-16,-26-27 0,0 27 16,0 0-1,26 0-15,-26 26 0,26 26 16,26-26-1,-26 52-15,26-25 16,-26 25-16,26 0 0,0 1 16,-26-1-16,53 53 15,-53-79-15,26 26 16</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6:15:20.435"/>
    </inkml:context>
    <inkml:brush xml:id="br0">
      <inkml:brushProperty name="width" value="0.05" units="cm"/>
      <inkml:brushProperty name="height" value="0.05" units="cm"/>
      <inkml:brushProperty name="color" value="#ED1C24"/>
      <inkml:brushProperty name="fitToCurve" value="1"/>
    </inkml:brush>
  </inkml:definitions>
  <inkml:trace contextRef="#ctx0" brushRef="#br0">340 3269 0,'26'0'16,"1"0"0,-27 26-1,0 0 1,0 0-16,0 26 0,0 1 15,26-1-15,-26 27 0,0-1 16,0 1-16,0 26 16,0-1-16,0 27 0,-26-26 15,26 52-15,0-26 16,-27 0-16,27 0 0,0 26 16,-26-26-16,0 105 15,26-132-15,0 1 16,0 0-16,0-27 0,0 1 15,0 0-15,0-27 16,26 0-16,-26 1 0,26-27 16,1 0-16,-1 0 0,26-26 15,1 0-15,-1 0 16,0-26-16,53 26 0,0-26 16,26 0-16,26-1 15,26 1-15,577-78 16,-420 77-16,0 1 15,53 0-15,0 0 16,26 0-16,0 26 0,0 0 16,-26-27-16,-1 27 15,-25 0-15,-53 0 0,-26 0 16,-26 27-16,-52-27 0,-27 0 16,-52 0-16,-26 0 15,-53 0-15,0-27 0,-78 1 16,-26 26-16,-1-26 15,1-26-15,-27 25 16,1-25-16,-1 0 0,1-1 16,-1-25-16,-26-105 15,79 78-15,0-26 16,0 0-16,26 0 0,0 0 16,26-26-16,0 26 15,0-26-15,1 0 0,-1 0 16,26 0-16,-26-1 15,27 28-15,-27-28 0,26 27 16,-25 1-16,51-158 16,-78 209-1,26 53-15,-26-27 0,0 27 16,0 0-16,-26 0 16,0 26-16,0-26 15,-27 26-15,27-27 16,0 27-16,-26 0 15,-27 0-15,0 0 0,-182 27 16,103-27 0,-25 26-16,-52-26 0,-1 26 15,-26 0-15,-26 0 0,-26 1 16,-27-1-16,-25 0 16,-1 26-16,1-25 0,-1 25 15,0-26-15,1 0 16,-577 79-1,681-79-15,27 0 0,25-26 16,27 27-16,26-1 16,52 0-16,0-26 0,27 26 15,25-26-15,27 26 16,0-26-16,26 26 0,0 1 16,26-27-16,0 0 15,0 26-15,1-26 16,25 26-16,-26-26 0,27 0 15,-27 26-15,0-26 16,-26 26-16,0 1 0,0-1 16,-26 0-1,0-26-15,26 26 16,-27-26-16,1 0 0,26 26 16,-26-26-16</inkml:trace>
  <inkml:trace contextRef="#ctx0" brushRef="#br0" timeOffset="799">1728 3792 0,'-26'0'16,"0"-26"-16,0 26 0,26 26 15,-53-26-15,27 26 0,26 27 16,-26-27-16,26 26 16,0 1-16,0-1 0,26-26 15,-26 27-15,0-27 0,26 26 16,-26-26-1,0 1-15,-26-27 16,26-27-16,-26 27 16,26-26-16,-26-26 0,-1-1 15,1 1-15,26 0 0,0-27 16,-26 1-16,26-27 16,26 26-16,0 1 0,1-1 15,-1 1-15,52 25 16,-25 1-16,25 26 0,-25 0 15,25 26-15,1 0 0,-27 26 16,1-26-16,-1 52 16,-26-26-16,-26 27 0,0-1 15,-26 0-15,-26 1 16,-1 25-16,1-25 0,-27-1 16,27-26-16,-27 27 0,27-27 15,0 0-15,25 0 16,80-26-1,-1 0 1,27 0-16,-27 0 0,27 0 16,-1 0-16,1 0 0,-1 0 15,-25 26-15,-27 1 16,-26-1-16,0 0 0,-26 0 16,-53 26-1,27-52-15,-1 27 0,-25-1 16,25-26-16,1 0 0,0 0 15,25 0-15</inkml:trace>
  <inkml:trace contextRef="#ctx0" brushRef="#br0" timeOffset="1106">2121 3714 0,'52'-27'15,"1"1"-15,25 26 0,-25-26 16,25 26-16,1 0 15,-1 0-15,1 26 0,-27-26 16,27 26-16,-1 1 0,-25 25 16,-27-26-16,0 27 15,-26-27-15,-26 26 0,0-26 16,-1 1-16,-25-1 0,0 0 16,-1-26-16,1 0 15,0 0-15,25-26 0,1 0 16,26-1-16,0-25 15,0 0-15,26-27 0,1 27 16,25-1-16,0 1 0,1 0 16,25 25-16,-25 1 15,25 0-15,53 26 16</inkml:trace>
  <inkml:trace contextRef="#ctx0" brushRef="#br0" timeOffset="1868">3378 3504 0,'-26'26'15,"-1"1"-15,-25-1 16,26 0-16,26 0 16,-26 0-16,26 0 0,-27 1 15,27 25-15,0 0 0,0-25 16,27 25-16,-27-26 16,78 79-1,-25-79-15,-27-26 16,0 0-16,26 0 0,1-26 15,-27 0-15,0 0 0,0-27 16,0 27-16,-26-26 16,0-1-16,-26 1 0,0-1 15,0 27-15,-26-26 0,25 26 16,-25 0-16,0-1 31,25 27-31,1 0 0,26 27 16,26-27-16,1 0 0,25 26 15,-26-26-15,53 0 16,-27 0-16,0 0 0,27 0 16,-27 0-16,1-26 0,-1 26 15,-26 0-15,27 0 16,-80 26 0,1 0-1,0 0-15,0 0 16,0 0-16,26 27 15,-26-1-15,26-26 0,0 1 16,0 25-16,0-26 0,26 0 16,0 1-16,0-1 15,0-26-15,0 0 16,1-26-16,-1-1 0,0 1 16,0 0-16,0-26 15,1-1-15,-1 27 0,0-26 16,-26-1-16,26 27 0,-26 0 15,0 0-15,26 26 16,-26 26-16,27 26 16,-27-26-1,0 27-15,0-27 0,26 26 16,-26-25-16,26-1 16,26 26-1,1-52-15,-27-26 0,26 0 16,-26 0-16,1-27 15,25 1-15,-26-1 0,0 1 16,1 0-16,-27-1 0,0 1 16,0 0-16,-27 25 15,1 1-15,0 26 0,-26 0 16,25 0-16,1 0 16</inkml:trace>
  <inkml:trace contextRef="#ctx0" brushRef="#br0" timeOffset="2147">4870 3399 0,'27'-26'0,"-27"0"15,-27 26-15,1 0 16,0 0-16,-26 0 16,25 26-1,27 0 1,0 1-16,27 25 0,-1-26 15,0 0-15,0 1 0,27 25 16,-27-26-16,0 0 16,26 53-1,-26-53-15,-26 0 0,-26 0 16,0 1-16,0-27 0,0 26 16,-27-26-16,1 0 0,0-26 15,25-1-15</inkml:trace>
  <inkml:trace contextRef="#ctx0" brushRef="#br0" timeOffset="2481">5185 3478 0,'26'26'16,"0"-26"-16,0 0 0,-26 26 16,0 1-1,26-27 1,1-27-1,-1 27-15,0 0 16,26-26-16,-26 0 0,27 26 16,-27-26-16,0 0 0,0-1 15,-26 1-15,0 0 16,0 0-16,-26-26 16,0 25-16,-26 1 15,25 26-15,-25 0 0,26 0 16,-26 26-16,25 1 15,1 25-15,0 0 0,26 1 16,-26-1-16,26 0 0,0 27 16,26-27-16,0-26 15,0 27-15,1-27 0,-1 0 16</inkml:trace>
  <inkml:trace contextRef="#ctx0" brushRef="#br0" timeOffset="2774">5734 3347 0,'0'-52'16,"-26"26"-16,26-1 0,0 1 15,26 26-15,1 26 16,-1 1-16,0-1 16,0 26-16,0 0 0,1 1 15,-1-1-15,0 1 0,-26-1 16,-26 0-16,0-26 15,-1 1-15,-25-1 0,0-26 16,25 0-16,-25-26 16,26-1-16,26 1 0,0-26 15,0 0-15,26-27 0,26 0 16,1 27-16,-1-26 16,1 25-16,25 1 0,-25 26 15,-1-1-15,0 27 16</inkml:trace>
  <inkml:trace contextRef="#ctx0" brushRef="#br0" timeOffset="3658">6782 3373 0,'-105'0'15,"53"0"-15,104 0 16,27-26 0,25 0-16,54 26 15,51-26-15,53 0 0,52-27 16,53 27-16,52-26 0,52-1 16,53 27-16,26-26 15,680-53 1,-549 53-16,-26-1 0,52 1 15,-26-1-15,0 27 0,-53-26 16,0 26-16,-78-27 0,-52 27 16,-53 0-16,-78-26 15,-53 25-15,-79 1 0,-77 0 16,-54 0-16,-51 0 16,-53-1-16,-26 1 0,-27 26 15,-25-26-15,-27 0 16,26 26-16,-25-26 0</inkml:trace>
  <inkml:trace contextRef="#ctx0" brushRef="#br0" timeOffset="3908">18042 1776 0,'0'-26'0,"52"0"15,-26 26 1,27 0-16,25 0 16,1 0-16,-1 26 0,1 0 15,26 0-15,52 53 16,-79-27-16,-52 0 16,1 1-16,-27-27 0,0 26 15,-27 1-15,-25-27 16,0 0-16</inkml:trace>
  <inkml:trace contextRef="#ctx0" brushRef="#br0" timeOffset="4339">20817 859 0,'-26'-52'0,"26"0"16,-26 26-16,26-27 15,0 27-15,-26-26 0,0 52 16,-1-27-16,1 27 0,0 0 16,-26 0-1,-1 53-15,1-1 0,26 1 16,26 25-16,0 1 0,0 25 16,0 1-16,26 26 15,26 0-15,-25 0 0,-1 0 16,26 0-16,-26-26 15,0-1-15,-26 1 0,27 0 16,-27-27-16,0-25 0,-27-1 16,27 0-16,-26-52 15</inkml:trace>
  <inkml:trace contextRef="#ctx0" brushRef="#br0" timeOffset="4513">20163 1855 0,'0'-53'0,"0"27"16,26 26-16,0-26 16,26 0-16,-25 26 0,25-27 15,105 1 1,-78 26-16,-1 0 0,27 0 16,-26-26-16,25 26 0,-25 0 15</inkml:trace>
  <inkml:trace contextRef="#ctx0" brushRef="#br0" timeOffset="4924">21393 1357 0,'0'-52'0,"0"-1"0,0 1 16,0-1-16,0 27 0,0-26 16,0 26-16,0 52 15,0 0 1,0 0-16,-26 27 0,26-1 15,0 27-15,0-1 16,0 1-16,0-1 16,26 79-16,1-104 0,-27-1 15,0 1-15,26-1 16,-26-26-16,0 0 0,26-26 16,-26-26-1,26 0 1,0-53-16,1 27 0,-1 26 15,0-27-15,0 1 16,26 26-16,-25 0 0,25 26 16,0 0-16,1 0 15,-27 26-15,26 0 0,1 26 16,-27-25-16,0 25 0,-26-26 16,0 27-16,-26-27 15,0 0-15,-53 0 0,27-26 16,-27 0-16,-26 0 0,27 0 15,-1-26-15</inkml:trace>
  <inkml:trace contextRef="#ctx0" brushRef="#br0" timeOffset="5403">22205 48 0,'-78'-26'16,"-53"-1"-16,-26 27 16,-27 27-16,-51-27 0,-1 52 15,-52 0-15,-288 132 16,314-80-16,0 27 16,53 0-16,-1 26 0,79 0 15,26 27-15,27-1 16,52 157-1,52-182-15,26 25 0,53-26 0,0 0 16,52-26-16,0 26 16,53-52-16,-1 26 0,0-53 15,27 1-15,26-27 16,0-26-16,0-26 0,0-26 16,-1-26-16,1-27 0,0-25 15,-26-1-15,-1-52 16,-25 0-16,-27-27 0,-26 1 15,-26-26-15,-26-1 0,-26 1 16,-53-1-16,-52 1 16,-27 25-16,-52 1 0,-25 26 15,-54 26-15,-25 52 16,-27 1-16,27 25 0,-27 1 16,0 52-16,53 0 0,0 0 15,26 0-15,26 26 16,26 0-16</inkml:trace>
  <inkml:trace contextRef="#ctx0" brushRef="#br0" timeOffset="6611">19430 2980 0,'-27'0'0,"1"0"16,0 27-16,-26-27 16,25 26-16,-51-26 15,25 26-15,-104 0 16,26 0-16,27-26 15,-53 27-15,-1-1 0,1 0 16,-52-26-16,-1 26 0,-25 0 16,-1 1-16,0-27 15,-25 26-15,-28 0 0,1 0 16,0-26-16,0 26 16,0 0-16,-26 1 0,0-1 15,26 0-15,-26-26 0,26 26 16,0 0-16,26 1 15,0-1-15,26 0 0,27 0 16,-27-26-16,53 26 16,-27 0-16,27 1 0,0-1 15,25-26-15,-25 26 0,26-26 16,0 26-16,26-26 16,-26 26-16,26-26 0,0 0 15,0 27-15,0-27 16,0 0-16,-26 0 0,26 26 15,0-26-15,0 0 16,0 0-16,1 26 0,-1-26 16,26 0-16,-26 26 0,26-26 15,0 0-15,27 0 16,-27 26-16,27-26 0,-1 27 16,-26-27-16,27 0 0,-1 26 15,1-26-15,-1 0 16,1 26-16,-1-26 0,0 0 15,1 0-15,-1 26 16,1-26-16,-1 0 0,27 0 16,-27 0-16,27 0 0,0 0 15,-27 0-15,27 0 16,-1 0-16,1-26 16,-79 26-16,79 0 15,25 0-15,-25-26 0,26 26 16,0 0-16,-1 0 0,1 0 15,0 0 1,0 0 15</inkml:trace>
  <inkml:trace contextRef="#ctx0" brushRef="#br0" timeOffset="6999">7306 3661 0,'26'26'31,"-26"1"-31,-26-27 16,-1 26 0,1-26-16,26 26 0,-52-26 15,26 26-15,0-26 16,-53 53-1,53-53-15,0 26 0,26 0 0,-27 0 16,1 0 0,26 1-16,26-1 0,1 0 15,25 0 1,0 0-16,27 0 0,-1 1 16,1-1-16</inkml:trace>
  <inkml:trace contextRef="#ctx0" brushRef="#br0" timeOffset="9587">1571 571 0,'-26'-26'0,"-27"26"0,27 0 15,-26 0-15,-1 0 16,-25 0-16,26 26 0,-1 1 16,27-1-16,-26 0 15,25 26-15,1 1 0,0 25 16,26-25-16,0 25 15,52 53-15,1-52 16,-1-27-16,1 0 0,25-25 16,1-1-16,-1 0 15,79-26 1,-78-26-16,-27-27 0,27 27 0,-53-26 16,26-27-16,-52 1 15,0-1-15,-26 1 0,-26 25 16,-1-25-16,1-1 15,-26 27-15,-1 26 0,0-1 16,1 27-16,-1 0 0,27 0 16,0 0-16,25 27 15</inkml:trace>
  <inkml:trace contextRef="#ctx0" brushRef="#br0" timeOffset="10145">1361 1331 0,'-26'26'16,"0"-26"0,26 26-16,0 0 15,-26-26-15,26 27 0,0 25 16,-26-26-16,26 26 15,-26 1-15,-1-1 0,1 1 16,0-1-16,0-26 16,0 27-16,-1-1 0,1-26 15,0 0-15,26 0 0,0 1 16,26-27 0,0 0-16,27 0 15,-1 0-15,1 0 16,-1 0-16,0 0 0,27 0 15,-27 0-15,1 0 0,25 0 16,-25 0-16,-1 0 16,0 0-16,1 0 0,-27 0 15,26 0-15,-26-27 16,1 1-16,-27 0 16,0 0-16,0-26 15,0 25-15,-27-25 16,1 26-16,0-53 0,0 27 15,-27-1-15,27 1 16,0 0-16,-26-1 0,26 1 16,-1 0-16,1 25 0,26 1 15,-26 0-15,26 0 16,-26 26-16,26 26 16,0 0-16,0 0 15,0 1-15,26-1 0</inkml:trace>
  <inkml:trace contextRef="#ctx0" brushRef="#br0" timeOffset="10727">1911 1566 0,'-26'0'15,"0"-26"-15,0 26 16,26-26-16,26 26 15,0 0-15,0-26 0,27 26 16,-1 0-16,27-26 0,-1 26 16,1-26-16,26-1 15,-1 27-15,1-26 16,0 0-16,-27 26 16,79-26-16,-104 0 0,-1 26 15,-26 0-15,1-27 0,-54 27 31,1 0-15,0 27 0,26-1-1,0 0 1,0 26-16,0-25 0,26 25 16,0 0-16,-26 1 0,27-1 15,-1 27-15,0-27 16,26 79-1,-26-79-15,1 1 0,-27-1 16,26 0-16,-26 1 0,26-27 16,-26 0-16,0 0 0</inkml:trace>
  <inkml:trace contextRef="#ctx0" brushRef="#br0" timeOffset="11089">2985 2169 0,'-26'0'15,"52"0"1,0 0 0,0 0-16,1 0 15,-1 0-15,26 26 0,-26 0 16,0-26-16,27 26 15,-1 0 1,1 1-16,-27-27 0,0 0 0,0 0 16,0 0-1,1-27-15,-27 1 0,26 0 16,0 0-16,0 0 0,-26-27 16,26 27-16,-26 0 15,26-26-15,-26 25 0,0 1 16,-26 52-1,0-26-15,0 53 16,-26-27-16,25 26 16,1 1-16,-26-1 0,-1 27 15</inkml:trace>
  <inkml:trace contextRef="#ctx0" brushRef="#br0" timeOffset="15696">1152 6437 0,'0'-26'31,"26"26"-31,0-26 16,-26-1 0,27 27-1,-27-26-15,0 0 16,-27 26-16,27-26 15,-26 26-15,0 0 16,0 0-16,0 0 0,-27 26 16,27-26-16,-26 26 15,26 0-15,-1-26 0,1 27 16,0-1-16,26 0 16,0 0-16,26 0 15,0-26-15,27 27 0,-27-1 16,26 0-16,1-26 15,-1 26-15,0 0 0,1 0 16,-1-26-16,-26 27 0,0-1 16,-26 0-16,0 0 15,-26 0-15,0-26 0,0 27 16,-26-1-16,-1 0 16,1-26-16,-27 26 0,27-26 15,0 0-15,25-26 16,-25 26-16,52-26 0,0 0 15,0-1-15,26 1 0,0 0 16,27 0-16,-27 0 16</inkml:trace>
  <inkml:trace contextRef="#ctx0" brushRef="#br0" timeOffset="16090">1440 6542 0,'26'0'15,"-26"26"-15,26-26 16,1 0 0,-1 0-1,0 0 1,0 0-16,0 0 16,1 0-16,-1 0 0,0-26 15,0 26 1,0-26-16,0-1 15,-26 1 1,0 0-16,-26 0 16,0 0-16,0 26 15,0 0-15,0 0 16,-27 0 0,27 26-16,0 0 0,26 0 15,0 0-15,0 1 16,0 25-16,0-26 0,26 0 15,0 0-15,0 1 16,-26-1-16,27 0 0,-1-26 16,0 0-16,0 0 0,0 0 15</inkml:trace>
  <inkml:trace contextRef="#ctx0" brushRef="#br0" timeOffset="16295">1859 6280 0,'-26'-53'0,"26"27"16,-26 0-16,26 0 0,26 52 31,-26 26-15,26-25-16,0 25 0,27 0 16,-27-25-16,0 25 15,26 79 1,-52-105-16,27-26 15,-27 26-15</inkml:trace>
  <inkml:trace contextRef="#ctx0" brushRef="#br0" timeOffset="16654">2095 6385 0,'0'26'46,"26"-26"-30,0 0 0,53-26-1,-53 26-15,0-27 0,0 27 16,0-26 0,-26 0-1,-26 26-15,0 0 16,0-26-16,0 26 0,-1 0 15,1 0-15,0 0 0,0 0 16,0 26-16,0 0 16,26 27-1,0-27-15,0 26 0,0-26 16,26 1-16,-26 25 16,26-26-16,0 0 0,0-26 15,0 0-15,1 0 16,-1 0-16</inkml:trace>
  <inkml:trace contextRef="#ctx0" brushRef="#br0" timeOffset="17126">2618 6358 0,'0'-26'0,"0"0"31,-26 26 0,0 0-15,26 26-16,-26-26 16,26 26-16,-26 1 15,-1-1-15,27 0 0,-26 0 16,26 0-16,0 1 0,26-1 16,1-26-1,-1 26-15,0-26 0,0 0 16,27 0-16,-27-26 15,26 26-15,1-26 16,-27-1-16,0 1 0,-26 0 16,26 0-16,-26 0 15,0-27-15,0 27 0,-26 0 16,26-27-16,-26 27 0,26 0 16,0 0-16,-26 0 15,26 0-15,26 52 31,0 26-15,-26-26 0,26 27-16,-26-1 0,26 0 15,-26-25-15,26 25 0,-26 0 16,0-25-16,0-1 16,27 0-16</inkml:trace>
  <inkml:trace contextRef="#ctx0" brushRef="#br0" timeOffset="17278">2828 6411 0,'0'-26'0,"-26"26"0,52 0 32,0 0-17,0 0-15,0 0 16,1 0-16</inkml:trace>
  <inkml:trace contextRef="#ctx0" brushRef="#br0" timeOffset="17521">3299 6306 0,'0'-26'31,"26"26"-31,1 0 16,-1-26-16,0 26 0,0 0 16,27-27-16,-27 27 15,26-26-15</inkml:trace>
  <inkml:trace contextRef="#ctx0" brushRef="#br0" timeOffset="17704">3483 6123 0,'-27'0'0,"1"0"0,0 0 16,52 26 15,-26 0-15,26 0-16,-26 27 0,0-27 15,27 26-15,-27-26 16,0 27-16,26-27 0,-26 0 16</inkml:trace>
  <inkml:trace contextRef="#ctx0" brushRef="#br0" timeOffset="17890">3561 6070 0,'0'-26'0,"0"52"16,0 1-1,0 51 1,0-52-16,-26 27 0,26-27 16,-26 26-16,26-26 0,0 1 15,0-1-15</inkml:trace>
  <inkml:trace contextRef="#ctx0" brushRef="#br0" timeOffset="18094">3509 6149 0,'0'-26'0,"-26"26"16,-1 0-1,27 26-15,-26-26 16,26 26-16,-26 0 0,26 0 15,-26-26-15,26 27 0,0-1 16,0 0-16,26 0 16,-26 0-16,26-26 0,27 27 15,-27-27-15</inkml:trace>
  <inkml:trace contextRef="#ctx0" brushRef="#br0" timeOffset="18387">4085 6175 0,'0'-26'16,"-26"26"-1,52 0 1,-26 26 0,26 0-16,-26 0 15,0 1-15,26-1 0,-26 26 16,26-26-16,-26 1 0,0-1 16,0 0-16,0 0 15</inkml:trace>
  <inkml:trace contextRef="#ctx0" brushRef="#br0" timeOffset="18551">4163 6201 0,'0'-52'0,"0"0"0,0-1 16,0 27-16,0 0 0,0 0 16,0-1-16,0 1 15,27 26-15,-1 0 16,0 0-16,0 0 15,26 26-15,-25 1 0</inkml:trace>
  <inkml:trace contextRef="#ctx0" brushRef="#br0" timeOffset="18696">4190 6227 0,'0'27'0,"26"-54"31,0 27-15,0 0-16,0 0 16</inkml:trace>
  <inkml:trace contextRef="#ctx0" brushRef="#br0" timeOffset="19215">4582 6149 0,'-26'0'15,"26"-26"-15,-26 26 16,26 26 0,0 0-16,26 53 31,-26-53-31,0 0 0,26 0 16,-26 0-16,0 1 0,0-1 15,0 0 1,0-52-1,0 0 1,0-1-16,0 1 0,-26-26 16,26 26-16,0-27 0,0 1 15,0 0-15,0-1 16,0 27-16,26 0 0,-26-27 16,27 27-16,-1 26 15,0 0-15,0 0 16,0 0-16,0 0 0,1 0 15,-1 26-15,-26 1 16,0-1-16,0 0 0,-26 0 16,-1 27-16,-25-27 0,26 0 15,-26 0-15,25 0 16,-25 0-16,26-26 16,52 0-1,0 0 1,0 0-16,1 0 0,25 0 15,-26 0-15,0 27 16,0-1-16,1 0 16,-1 0-16,-26 0 15,0 1-15</inkml:trace>
  <inkml:trace contextRef="#ctx0" brushRef="#br0" timeOffset="19618">5106 6044 0,'-26'-26'0,"0"26"15,-1 26-15,27 0 16,-26 1-1,26-1-15,0 0 0,-26 0 16,26 0-16,0 0 0,0 27 16,26-27-16,0 0 15,1 0-15,-1-26 16,-26 27-16,26-27 16,0 0-16,0-27 0,1 1 15,-27 0-15,26 0 16,-26 0-16,0-1 0,0 1 15,0-26-15,-26 26 0,26-27 16,-27 27-16,1 0 16,0 0-16,0 26 0,0 0 15,-1 0-15,1 26 16,26 0-16</inkml:trace>
  <inkml:trace contextRef="#ctx0" brushRef="#br0" timeOffset="20224">5368 5966 0,'0'-27'16,"26"27"-1,-26 27 1,26-1-1,-26 0-15,0 26 16,0-25-16,0 25 0,0-26 16,0 26-16,0-25 15,0-1-15,0 0 0,0 0 16,-26 0-16,26-52 31,0 0-31,0-26 16,0 25-16,26-25 0,-26 0 15,0-1-15,26 27 16,-26-26-16,0 26 0,27-1 16,-1 1-1,0 26 1,-26 26-16,26-26 0,-26 27 16,0-1-16,0 0 15,26 0 1,-26 27-1,0-80 17,0 1-17,0 0-15,27 0 0,-27 0 16,26-1-16,-26 1 16,26 0-16,0 0 0,-26 0 15,26 26-15,0 0 0,1 0 16,-27 26-16,26 0 15,0 0-15,-26 0 0,0 27 16,26-27-16,-26 26 16,0-25-16,26 25 0,-26-26 15,0 26-15</inkml:trace>
  <inkml:trace contextRef="#ctx0" brushRef="#br0" timeOffset="21212">6441 6097 0,'-26'0'16,"26"-27"-16,0 1 15,-26 26-15,26-26 0,0 0 16,26 0 0,0 26-1,1 0-15,-1 0 0,0 0 16,-26 26-16,26 0 15,-26 0-15,26 27 0,-26-27 16,0 0-16,0 0 16,0 0-16,0 0 0,0 1 15,-26-1-15,0-26 16,26-26 0,0-1-1,0 1 1,0-26-16,26 26 0,-26-27 15,0 27-15,26-26 0,-26 26 16,27-1-16,-1 27 0,-26-26 16,26 26-16,0 0 15,0 26-15,-26 1 16,27-1-16,-27 0 16,26 0-16,-26 0 0,0 1 15,0-1-15,0 0 16,0 0-16,26-26 15,-26-26 1,26 0 0,-26 0-16,26-27 15,-26 27-15,26 0 16,1 0-16,-27-1 0,26 1 16,0 26-16,0 0 15,-26 26-15,0 1 16,26-1-16,-26 0 0,0 0 15,27 27-15,-27-27 16,0 0-16,0 0 0,0 0 16,0 0-16</inkml:trace>
  <inkml:trace contextRef="#ctx0" brushRef="#br0" timeOffset="21658">7279 6097 0,'0'-27'16,"27"1"0,-27 0-16,0 0 15,0 0 1,0-1-16,-27 27 0,1-26 16,0 26-1,0 0 1,0 0-16,26 26 15,-26 1 1,26-1-16,0 0 16,0 26-16,0-25 15,26-1-15,-26 0 0,0 0 16,26 0-16,0-26 16,0 26-16,0-26 15,1-26 1,-1 26-16,-26-26 0,0 0 15,26 0-15,-26 0 0,0-1 16,0 1-16,0 0 0,26 0 16,-26 52 15,0 0-31,26-26 16,-26 26-16,0 1 0,0-1 15,27 26 1</inkml:trace>
  <inkml:trace contextRef="#ctx0" brushRef="#br0" timeOffset="21978">7515 5992 0,'0'-26'16,"0"-1"-16,-26 27 0,26-26 15,0 0 1,26 26-16,0 0 15,0 26-15,1 0 16,-1-26-16,0 27 16,0-1-16,-26 0 0,0 26 15,26-25-15,-26-1 16,-26 0 0,0-52-1,26 0 1,0-1-16,0-25 0,26 26 15,-26-27-15,26 27 0,1 0 16,-27 0-16,26 0 16,0 26-16,0 0 15,0 0 1</inkml:trace>
  <inkml:trace contextRef="#ctx0" brushRef="#br0" timeOffset="22372">8117 5913 0,'27'0'0,"-27"-26"31,0 0-15,0 0 0,-27 26-1,27-26-15,-26 26 16,0 26-1,0-26-15,0 26 16,26 0-16,-27 0 0,27 0 16,-26 1-16,26-1 15,0 0-15,26-26 16,1 0 0,-1-26-16,0 0 15,0-1-15,0 27 16,-26-26-16,27 0 15,-1 0-15,-26 0 0,26 0 16,-26 52 0,26-26-1,-26 52-15,0-26 0,26 27 16,-26-1-16,0 0 16,26 1-16</inkml:trace>
  <inkml:trace contextRef="#ctx0" brushRef="#br0" timeOffset="23466">183 6516 0,'0'-27'15,"0"1"-15,0 0 0,0 0 16,26 26-16,-26-26 16,27-1-16,-1 27 0,-26-26 15,0 52 1,-26-26-1,26 27-15,-27-27 0,1 26 16,0 0-16,26 0 16,-26-26-16,0 26 0,-1-26 15,27 27-15,-26-27 0,52 0 47,1 26-31,-1-26-16,-26 26 0,26-26 15,0 52-15,0-26 0,1 1 16,-27 25-16,0 0 16,26 1-16,-26-1 15,0 53-15,-26-79 0,26 26 16,0-25-16,0-1 16,0 26-16,0-26 15,0 1-15,26-27 16,78 26-1,-77-26-15,51 0 16,-25 0-16,-1-26 0,26 26 16,1 0-16,-27 0 0,1-27 15</inkml:trace>
  <inkml:trace contextRef="#ctx0" brushRef="#br0" timeOffset="24440">8170 5468 0,'26'0'16,"0"0"-1,0 0 1,0-26 0,27 26-16,-53-26 15,26 26-15,0 0 0,0 0 16,1 0-16,-1 0 15,26 0-15,-26 0 0,1 0 16,-1 0-16,26 0 16,-52 26-16,26-26 0,0 0 15,-26 26-15,-26-26 16,26 26 0,-26 0-16,26 1 15,0-1-15,0 0 16,0 0-16,0 0 0,26 1 15,-26-1-15,26 0 0,1 0 16,-1 0-16,0 1 16,26-1-16,-25 0 0,-1 0 15,0 0-15,0 0 16,26 27-16,-25-27 0,-27 0 16,26 0-16,-26 1 15,0 25-15,0-26 0,-26 26 16,-1-25-16,-25 25 15,-53 0 1,27-52-16,-1 27 0</inkml:trace>
  <inkml:trace contextRef="#ctx0" brushRef="#br0" timeOffset="27405">4635 7170 0,'0'-26'16,"-26"0"-16,26 0 16,26-1-16,-26 54 15,0-1-15,26 26 0,-26 27 16,0-1-16,0 1 16,0 26-16,0 26 0,0-1 15,0 28-15,0-28 0,26 28 16,0-1-16,0-26 15,1 0-15,-1-1 0,0 1 16,0-26-16,0 0 0,1 0 16,25-1-16,-26-25 15,0 0-15,0-1 0,-26 1 16,27-27-16,-27 0 16,0 1-16,0-27 0,0 0 15,0 0-15,0 0 0,-27-26 16</inkml:trace>
  <inkml:trace contextRef="#ctx0" brushRef="#br0" timeOffset="28679">3901 12617 0,'0'-26'32,"27"26"-32,-1-27 15,0 27-15,0 0 0,0 0 16,27-26-16,-1 26 15,27 0-15,-1 0 0,27-26 16,26 26-16,26-26 16,0 0-16,53-1 0,-27 1 15,26 26-15,-25-26 0,-1 0 16,-26 26-16,0-26 16,-52 26-16,-26 0 0,-27 0 15,0 0-15,-26 0 16,1 0-16,-27-26 140,26 26-124,-26-27-16,26-25 0,0 26 16,0-27-16,1-25 0,25-1 15,0-25-15,1-1 16,-1-26-16,27 0 0,-27 0 16,27-26-16,-27 26 15,27-26-15,-1 26 0,-26 26 16,27-26-16,-27 53 0,1-1 15,-27 1-15,26 51 16,-26-51 0,1 78-16,-27-26 0,-27 26 93</inkml:trace>
  <inkml:trace contextRef="#ctx0" brushRef="#br0" timeOffset="29463">3587 10993 0,'0'-26'0,"26"0"16,1 26-1,-1 0 1,0 26 15,-26 0-15,0 27-16,26-27 0,-26 52 15,26-25-15,1 25 16,-27 27-16,26-26 0,0 25 16,0 1-16,-26 26 0,26-26 15,0 0-15,1-1 16,-27 1-16,26-26 0,0-1 16,-26 1-16,26-1 15,-26 1-15,26-27 0,-26 1 16,0-27-16,27 26 15,-27-26-15,26 0 16,-26-52 0,0 0-16,0 0 15</inkml:trace>
  <inkml:trace contextRef="#ctx0" brushRef="#br0" timeOffset="29959">3875 10993 0,'-26'-26'0,"26"0"32,26 26-1,0 0-16,105-26-15,-52 0 16,52-1-16,26 1 0,26 0 16,53-26-16,26-1 0,26 27 15,26-26-15,0-1 16,27 1-16,-53 0 0,26-1 16,-52 1-16,-26 26 0,-27-27 15,-52 27-15,-52 0 16,-27 0-16,-25 26 0,-27 0 15,-52 0-15,0 0 16,-27 0-16,1 26 16,0-26-16,-27 26 0</inkml:trace>
  <inkml:trace contextRef="#ctx0" brushRef="#br0" timeOffset="30631">4897 11412 0,'0'-52'16,"26"26"-16,-26-1 15,26 1-15,-26-26 0,26 52 16,-26-26-16,0 0 16,-26-1-16,0 27 15,0 0-15,-1 27 16,-25-1-16,0-26 0,-1 26 15,-25 0-15,-1 53 16,27-53-16,26 0 16,-1 26-16,27-25 0,0-1 15,27 0-15,-1 26 0,0-25 16,26-1-16,1 0 16,-1 26-16,27-26 0,-27 1 15,0-1-15,1 26 16,-27-26-16,0 27 0,-26-27 15,0 0-15,0 27 0,-26-27 16,0 0-16,-27 0 16,1 0-16,0-26 0,-1 26 15,27-26-15,-52-26 16,51 0-16,27-26 16,0 26-16,0-27 0</inkml:trace>
  <inkml:trace contextRef="#ctx0" brushRef="#br0" timeOffset="31110">5368 11412 0,'0'-26'0,"26"0"15,-26 0-15,0-1 16,0 54-1,0-1 1,0 26-16,0-26 16,0 27-16,0 25 15,0-25-15,0-1 0,0 0 16,0 106 0,-26-132-16,26 0 15,0 0-15,-26-26 31,26-26-31,0 0 0,0-27 16,0 1-16,26 0 0,-26-27 16,0 1-16,26-27 15,-26 26-15,26 1 0,0-1 16,-26 27-16,27-1 16,-1 1-16,0 52 0,0 0 15,0 0-15,53 79 16,-53-27-16,0 0 15,-26 27-15,26-27 0,1 27 16,-1-1-16,-26 1 0,26-27 16,-26 1-16,26-1 15,-26 0-15,0-25 0,0-1 16,0 0-16</inkml:trace>
  <inkml:trace contextRef="#ctx0" brushRef="#br0" timeOffset="31275">5473 11700 0,'-53'-26'15,"53"0"1,26 0-16,1 26 16,-1-26-16,26-1 0,1 1 15,-27 26-15,26-26 16</inkml:trace>
  <inkml:trace contextRef="#ctx0" brushRef="#br0" timeOffset="31528">6049 11229 0,'0'-26'0,"0"0"15,0 52 32,26 0-47,-26 26 16,0-26-16,0 27 0,0 25 15,26-25-15,-26-1 16,0 27-16,0-27 0,0 0 16,0 1-16,0-27 15,26 0-15,-26 0 0,0 1 16</inkml:trace>
  <inkml:trace contextRef="#ctx0" brushRef="#br0" timeOffset="31879">6153 11177 0,'-26'-27'0,"26"-25"0,-26 26 16,-26-53-1,52 53 1,0 0-16,26 0 16,0 26-16,0 0 15,0-26-15,1 26 0,25 0 16,0 0-16,1 26 15,-1 0-15,0 0 0,1 0 16,-27 27-16,0-27 0,-26 26 16,0-26-1,-26 1-15,0 25 0,-27-26 0,1 0 16,0 0-16,-27-26 16,1 27-16,25-27 0</inkml:trace>
  <inkml:trace contextRef="#ctx0" brushRef="#br0" timeOffset="34050">2566 5992 0,'26'0'15,"0"0"1,27 0-16,-1 0 16,27 0-16,-1 0 0,27 0 15,0 0-15,26 26 0,26 0 16,-26 0-16,0 27 15,26-1-15,-26-26 0,26 27 16,-26-1-16,78 53 16,-104-53-16,-26-26 15,-1 1-15,-26-1 0,1 0 16,-27 0-16,0-26 0,27 26 16,-80-52 15,1 0-16,0 0-15,0 0 0</inkml:trace>
  <inkml:trace contextRef="#ctx0" brushRef="#br0" timeOffset="34440">4242 5782 0,'-26'0'0,"26"-26"0,-26 26 47,26 26-47,-27 1 16,-25-1-16,26 26 0,-53 27 15,27-27-15,-27 27 0,1 25 16,-27 1-16,0-26 16,27 25-16,-27 1 0,26-26 15,1-1-15,-1 1 16,-25 52 0,51-79-16,27-26 0,0 0 0,26 1 15,0-1-15,0 0 16,26-26-1,0-26 1</inkml:trace>
  <inkml:trace contextRef="#ctx0" brushRef="#br0" timeOffset="35191">4949 8584 0,'-26'-26'16,"52"26"15,0 0-31,0 0 16,0 26-16,27 0 0,-1 1 15,1-1-15,-1 26 16,0-26-16,27 27 0,-27-27 16,27 26-16,26 1 15,-53-27-15,-26 0 16,0 0-16,-26 0 0,-26-26 31</inkml:trace>
  <inkml:trace contextRef="#ctx0" brushRef="#br0" timeOffset="35508">5551 8532 0,'0'-26'16,"0"-1"-16,0 54 47,-26-27-47,0 26 16,-27 79-16,1-79 15,26 52-15,-26-25 0,-1-1 16,27 0-16,-26 1 0,25-1 15,-25 1-15,26-1 16,26-26-16,-53 26 16,53-25-16,0-1 15,0 0-15,-26-26 0,26 26 16,0-52 0</inkml:trace>
  <inkml:trace contextRef="#ctx0" brushRef="#br0" timeOffset="42970">6651 5154 0,'0'26'16,"-26"-26"-1,52 0 1,0 0-16,0 0 16,27 0-16,-1 0 15,27-26-15,-1 26 0,53-26 16,0 26-16,0-26 0,52-1 16,1 1-16,25-26 15,27 26-15,-1-27 0,53 27 16,-26-26-16,26 25 15,27-25-15,-27 26 0,0-26 16,0 25-16,0-25 0,-26 26 16,-27-27-16,1 27 15,-53 0-15,1-26 0,-54 26 16,106-1 0,-183 1-16,-27 26 15,-26-26-15,0 0 16,0 0-1,-26-1 17,-1 1-17</inkml:trace>
  <inkml:trace contextRef="#ctx0" brushRef="#br0" timeOffset="43262">12071 4106 0,'-26'0'15,"26"-26"-15,-26 26 0,0-26 16,52 26 15,-26 26-31,26-26 16,0 26-16,1 1 0,25-27 15,0 26-15,-25 0 16,25 0-16,0 27 0,-26-27 16,1 0-16,-27 26 0,0 1 15,0-27-15,-53 26 16,27 1-16,-26-27 0,-27 26 16,27-26-16,-1 1 15,1-1-15</inkml:trace>
  <inkml:trace contextRef="#ctx0" brushRef="#br0" timeOffset="44494">13171 4525 0,'0'-26'16,"-26"26"-1,26-26-15,-26 26 16,0 0-16,-1 26 16,1 0-16,0 1 15,0 25-15,26-26 16,-26 27-16,26-1 15,0 0-15,0 1 0,26-1 16,0 0-16,0-25 0,0 25 16,105 27-1,-78-79 1,-1 0-16,0 0 0,1-27 16,-1 1-16,1 0 0,-27 0 15,26-27-15,-52 1 16,0-79-16,0 79 15,-26-27-15,-26 27 0,-1-1 16,1 1-16,-27 26 0,27 0 16,0 26-16,-1 0 15,1 0-15,26 0 0,-1 26 16,1-26-16,26 26 16</inkml:trace>
  <inkml:trace contextRef="#ctx0" brushRef="#br0" timeOffset="45106">14559 4709 0,'0'-26'16,"-26"26"-1,26-27-15,-26 27 0,-1 0 16,1-26-16,0 0 0,0 26 16,0-26-16,0 26 15,-1 0-15,1-26 0,-26 26 16,26 0-16,-1 0 0,-25 26 15,26 0-15,-27-26 16,27 26-16,0 0 0,0 27 16,26-27-16,-26 26 0,26-26 15,0 27-15,26-27 16,0 0-16,0 0 0,0 1 16,1-1-16,25-26 15,-26 0-15,27 0 0,-27 0 16,26-26-16,-26-1 15,1 1-15,25 0 0,-26-26 16,-26-1-16,26-25 0,-26-1 16,0 1-16,0-1 15,0 1-15,0-1 0,0 27 16,-26-53 0,0 79-16,26-1 0,-26 27 15,26 27-15,0-1 16,0 26-16,0 1 15,0 78 1,0-53-16,26 1 0,0-1 0,0-25 16,0 25-16,-26-26 15,27 1-15,-27-27 0,26 26 16</inkml:trace>
  <inkml:trace contextRef="#ctx0" brushRef="#br0" timeOffset="45610">15135 4709 0,'26'0'0,"0"-26"16,-26-1 0,27-25-1,-27 26-15,0 0 0,-27-27 0,1 27 16,0 0-16,0-26 15,-26 25-15,25 27 0,-25-26 16,26 26-16,-27 0 16,1 26-16,26 1 0,0-1 15,-27 26-15,27-26 16,0 27-16,26-1 0,-26 0 16,26 1-16,0-1 0,0-26 15,26 0-15,-26 1 16,26-1-16,0 0 0,1-26 15,-1 0-15,0 0 16,0 0-16,26-26 0,-25 0 16,-1-1-16,0 1 0,0 0 15,-26-26-15,26-1 16,-26 27-16,0-26 0,0 26 16,0-27-16,0 27 15,0 52 1,0 0-1,0 1-15,27-1 0,-27 26 16,0 1-16,26-27 0,-26 26 16,26-26-16,0 27 15,0-27-15,0 0 0,27-26 16</inkml:trace>
  <inkml:trace contextRef="#ctx0" brushRef="#br0" timeOffset="46130">15790 4630 0,'26'-26'15,"-26"0"1,0 0-16,0-1 0,0 1 16,0 0-16,0 0 15,0 0-15,-26-27 0,26 27 16,-26 0-16,-1 0 15,1 0-15,0-1 0,-26 27 16,25 0-16,-25 27 0,26-1 16,-26 0-16,25 0 15,-25 27-15,26-1 0,0 0 16,26-26-16,-27 27 16,27-1-16,0-26 0,0 1 15,27 25-15,-27-26 0,26 0 16,0-26-16,26 26 15,1-26 1,-1 0-16,-26 0 0,27-26 16,-27 0-16,26 0 0,-26 0 15,1 0-15,-27-27 0,26 27 16,-26-26-16,0 25 16,0 1-16,0-26 15,0 78 32,0 0-47,0 27 0,26-27 16,-26 26-16,26-26 0,-26 27 15,26-1-15,-26-26 16,26 0-16,1 1 0,-1-27 16,0 0-1</inkml:trace>
  <inkml:trace contextRef="#ctx0" brushRef="#br0" timeOffset="46901">15214 4002 0,'0'-26'0,"0"-1"31,0 54 0,0 25-15,26-26-16,-26 26 0,26 1 16,-26 25-16,0 1 0,26 26 15,-26-27-15,26 1 16,-26-1-16,0 1 0,27-1 16,-27-25-16,26-1 0,-26-26 15,26 1-15,-26-1 16</inkml:trace>
  <inkml:trace contextRef="#ctx0" brushRef="#br0" timeOffset="47169">15187 4368 0,'-26'-26'16,"0"26"-16,0 0 0,26-26 31,26 26-31,0 0 0,27-26 16,-1 26-16,0-26 0,27 26 15</inkml:trace>
  <inkml:trace contextRef="#ctx0" brushRef="#br0" timeOffset="49951">14716 5547 0,'26'0'78,"-26"26"-78,0 0 15,27 0-15,-27 0 16,0 27-16,26-27 16,-26 79-1,26-27-15,-26-25 0,26 25 0,-26 27 16,26-27-16,0 27 16,1-26-16,-1 26 0,0-1 15,26-25-15,-25 104 16,-1-104-16,-26 25 15,26-25-15,-26-27 0,26 27 16,-26-1-16,0 1 16,0-27-16,26 27 0,-26 0 15,0-1-15,0 1 16,26 25-16,-26-25 0,0-1 16,0 27-16,0-26 0,0-1 15,0 1-15,27-1 16,-27 1-16,0 0 0,0-1 15,0 1-15,0-27 16,0 27-16,0-27 0,0 27 16,0-27-16,0 105 15,0-105 1,0 1-16,0-1 0,0 1 16,0-27-16,0 26 15,0 0-15,0 1 0,0-27 16,0 26-16,0 1 0,0-1 15,0 0-15,0-25 16,0 25-16,0 0 0,0 1 16,0-1-16,0 1 0,0-27 15,0 0-15,0 26 16,0-26-16,0 1 16,0-1-16,26-26 15,-26 26-15,0 0 31,0-52 94,-26 26-93,-1 0-17,-25-26 1,26 26-16,0 0 0,-27 0 16,1 0-16,0 0 15,-1 0-15,-25 0 0,-1 0 16,1 0-16,-27 26 15,0-26-15,0 0 0,-26 26 16,0-26-16,1 0 16,-28 26-16,1-26 0,0 27 15,0-27-15,-26 26 16,26-26-16,26 26 0,-26 0 16,0-26-16,26 26 0,-26-26 15,26 26-15,-27-26 16,28 27-16,-1-27 0,-27 0 15,28 26-15,-1-26 0,26 0 16,-26 0-16,26 0 16,0 26-16,1-26 0,25 0 15,1 26-15,-27-26 16,26 0-16,1 26 0,25-26 16,-25 0-16,-1 27 15,1-27-15,-1 0 0,1 26 16,-106 0-1,106-26-15,-1 0 0,1 26 16,-27-26-16,26 26 0,1-26 16,-1 0-16,1 27 15,-1-27-15,27 0 0,-27 26 16,27-26-16,-27 0 0,27 0 16,0 0-16,-1 0 15,-78 0 1,105 0-16,-26 0 15,25 0-15,1 0 0,0 0 16,0 0-16,0 0 0,0-26 16,-1 26-16,1 0 15,0 0 17,0 0-17,52 0 48</inkml:trace>
  <inkml:trace contextRef="#ctx0" brushRef="#br0" timeOffset="50491">8432 10522 0,'-27'0'0,"54"0"46,-27 26-14,-27 0-17,1 0-15,0 1 16,0-1-16,0 26 16,-1-26-16,-25 1 0,0-1 15,26 26-15,-27-26 16,1 1-16,-1-27 0,27 26 15,0 0-15,0-26 16,26 26-16,0 0 16,26 0 15,0-26-31,0 0 16,1 27-16,-1-27 0,0 0 15,26 0-15,-25 26 16,-1-26-16,0 26 15,0-26-15,0 26 16,0-26-16,1 26 0,-1-26 16,-26 27-16,26-27 15,0 26 1,0-26 0</inkml:trace>
  <inkml:trace contextRef="#ctx0" brushRef="#br0" timeOffset="52748">7672 11910 0,'0'-26'0,"-26"26"32,52 0 15,0 0-32,1 0 1,-1 0-16,0 0 0,26-27 15,1 27 1,78 0-16,-53 0 0,-25-26 16,25 26-16,27 0 0,0-26 15,-1 26 1,263-52-16,-210 25 16,0 27-16,0-26 15,0 0-15,1 0 0,-1 0 16,0 26-16,0-26 0,-26-1 15,157 1 1,-157 0-16,26 0 16,-26 26-16,26-26 0,0-1 0,0 27 15,0-26-15,0 0 16,0 26-16,-26-26 0,27 26 16,-28-26-16,1-1 15,131 1 1,-131 26-16,0 0 0,0-26 0,0 26 15,0-26-15,0 26 16,26 0-16,-26-26 0,26 26 16,0-26-16,-26 26 15,0-27-15,131 1 16,-131 0-16,0 26 16,-27-26-16,1 26 0,26-26 15,-26-1-15,26 27 0,-27-26 16,158 0-1,-157 0-15,0 26 0,0-26 16,-1 0-16,-25 26 0,-1-27 16,-25 27-16,-1-26 15,-26 26-15,0 0 16,-26-26-16,27 26 0,-1 0 16,-26-26-1,26 26-15,0 0 31,0 0-31,-26-26 110,0-1-79,-26 27-31,26-26 16,-26 26-16,26-26 0,-26 0 15,26 0 1,0-27-16,0 27 0,-26-26 16,26-1-16,0-25 0,0-1 15,-27 1-15,27-132 16,0 105-16,-26 1 15,26-27-15,-26 26 16,26 0-16,0 1 0,0-1 16,0 0-16,-26 27 0,26-1 15,0-26-15,-26-78 16,0 104-16,-1-25 16,1-1-16,0 0 0,0 0 15,-27 1-15,27-1 16,0 26-16,0-25 0,0 25 15,26 1-15,-26 25 16,26 1-16,0-1 0,0 1 16,0 0-16,0-1 15,0 1-15,0 0 0,0 25 16,0-25-16,0 0 0,0-1 16,0-25-16,0 25 15,0 1-15,0 0 16,0-1-16,-27-25 0,27 25 15,0 1-15,0 26 0,-26-27 16,26 27-16,0-26 0,0 26 16,-26-1-16,26 1 15,0 0-15,-26 0 0,26 0 16,-26-1-16,26 1 16,-27 0-16,27 0 15,0 0-15,-26 0 0,26-1 16,0 1-16,0 0 15,0-26 1,0 25-16,0 1 0,0 0 16,0 0-1,0 0-15,0 0 16,0-1 0,0 1-1,0 0 1,0 0-1,-26 26 1</inkml:trace>
  <inkml:trace contextRef="#ctx0" brushRef="#br0" timeOffset="53595">15685 5887 0,'0'26'32,"0"-52"15,0 0-32,0 0 1,26 0-1,-26-1-15,26 1 16,-26-26-16,27 26 0,-27-1 16,26 1-16,-26 0 15,0 0-15,26 26 16,-26-26-16,0 52 62,0 0-46,0 0 15,0-52 16,26 0-31,0 0-16,0-1 15,1 1-15,-1 0 16,0 0 0,0 0-16,0 26 15,1 0-15,-27-26 0,26 26 16,0 0-16,0 0 16,0 26-16,1 0 0,-1-26 15,0 26-15,0 0 16,26 27-1,-25-1-15,-27-26 0,26 0 0,0 1 16,0-1-16,-26 0 16,26 0-16,1 0 0,-1 1 15,26-27-15</inkml:trace>
  <inkml:trace contextRef="#ctx0" brushRef="#br0" timeOffset="54624">12255 4971 0,'-26'0'47,"-1"0"-31,1 0-1,0 0-15,0 0 0,-27 0 16,1 26-16,0-26 16,-27 26-16,1 0 0,-1-26 15,-26 26-15,0 1 16,-25-27-16,-1 26 0,-26 0 16,26 0-16,-27-26 15,28 26-15,-28-26 16,28 26-16,-28 1 0,27-27 0,1 26 15,-28 0-15,28-26 0,-1 0 16,0 26-16,26-26 16,-26 26-16,26-26 0,0 27 15,1-27-15,25 0 16,1 0-16,25 26 0,-25-26 16,52 0-16,-27 0 15,1 26 1,26-26-16,-1 0 0,54 0 47,-1 0-32,0-26 1,26 26 0</inkml:trace>
  <inkml:trace contextRef="#ctx0" brushRef="#br0" timeOffset="54957">8667 5206 0,'0'-26'16,"26"26"31,-26 26-16,0 0-15,-26 27-16,26-27 15,-26 0-15,26 0 0,-26-26 16,0 27-16,26-1 16,-26-26-16,26 26 15,26 0 1,0-26-16,26 52 15,1-25-15,-1-1 16,0 0-16,1 0 16,25 27-16,-25-27 0</inkml:trace>
  <inkml:trace contextRef="#ctx0" brushRef="#br0" timeOffset="86720">19770 5416 0,'-26'-26'0,"26"-1"0,-26 1 0,26 0 16,-27 0-16,27 0 15,-26 26-15,0-27 0,0 27 16,0 0-16,-1 0 15,1 0-15,-26 0 16,0 27-16,-1-27 0,1 26 16,-1-26-16,1 26 15,-27 0-15,53 0 0,-26 1 16,0-1-16,25 0 0,1 0 16,0 0-16,0 0 15,26 1-15,-26-1 0,26 0 16,0 26-16,0-25 15,0-1-15,0 26 0,0 1 16,26-1-16,-26 26 0,26 27 16,-26 0-16,26 0 15,0 26-15,1 0 0,-27-27 16,26 27-16,0 0 16,0-26-16,-26 26 0,26 0 15,0 0-15,27 131 16,-27-105-16,0-26 15,0 26-15,1-26 0,-1 0 16,0-1-16,0 1 16,-26-26-16,26 0 0,1-27 15,-1 1-15,-26 0 0,26-1 16,0 1-16,-26-27 16,26 0-16,0 1 0,-26-1 15,0-26-15,27 1 16,-27-1-16,0 0 0,0 0 15,0 0-15,26-26 32,0-26-32,0 0 15,0 26 1,1 0-16,25-26 0,-26 26 16,27-26-16,-1 26 0,26-27 15,-25 27-15,25-26 16,-25 26-16,-1-26 0,0 26 15,1-26-15,-27 26 16,0-26-16,0 26 0,-52 0 16,0-27-16,-26 27 15,25 0-15</inkml:trace>
  <inkml:trace contextRef="#ctx0" brushRef="#br0" timeOffset="87225">17989 7825 0,'0'-26'0,"0"-1"15,-26 1-15,26 0 16,26 52 0,1-26-1,-1 26-15,26 1 0,0-1 16,1 0-16,-1 0 16,27 0-16,-27 27 0,0-27 15,1 26-15,-1-26 16,1 27-16,-27-27 0,0 0 15,0 0-15,-26 1 0,26-1 16,-26-52 0,-26-1-1,26-25-15</inkml:trace>
  <inkml:trace contextRef="#ctx0" brushRef="#br0" timeOffset="87519">18487 7615 0,'0'-26'0,"0"0"16,0 52 15,-26-26-31,26 26 0,-27 1 16,1-1-16,0 0 0,0 26 15,26-26-15,-26 27 16,0 25-16,-1-25 0,1 25 15,0-25-15,0 25 16,26-25-16,0-1 0,-26-26 16,26 27-16,0-27 0,0 0 15,0 0 1,-27 0-16,27-52 31</inkml:trace>
  <inkml:trace contextRef="#ctx0" brushRef="#br0" timeOffset="88203">18513 7275 0,'0'-26'0,"-26"0"0,0 26 16,-1-27-16,1 27 15,0 0-15,-52 0 16,51 27-16,-25-27 0,0 0 16,-1 26-16,1 0 15,0-26-15,-1 26 0,1 0 16,-1 0-16,1 1 15,26-1-15,-27 26 0,27-26 16,0 27-16,0 25 0,26 1 16,-26-1-16,26 1 15,0 0-15,0-1 0,26 1 16,0 25-16,0-25 16,0 0-16,27-1 0,-1-26 15,1 1-15,-1-1 16,0 1-16,27-1 0,-1-26 15,1 0-15,-27 0 0,27-26 16,-1 0-16,1 0 16,-27 0-16,27 0 15,-27-26-15,1 26 0,-27-26 16,26 0-16,1-26 0,-27 25 16,0 1-16,0-26 0,0-1 15,1 1-15,-27 0 16,0-27-16,0 1 0,0-1 15,0-26-15,0 27 0,-27-27 16,-51-183 15,52 236-31,-27 25 0,27-25 16,-26 26-16,-1 0 0,1-27 16,0 27-16,-27 0 15,27 26-15,-27-26 0,27 0 16,-1 26-16,1-27 0,26 27 15,0 0-15,-1 0 16,1 0-16,0 0 0,0 0 16</inkml:trace>
  <inkml:trace contextRef="#ctx0" brushRef="#br0" timeOffset="103249">20451 9658 0,'26'0'0,"-26"-26"0,0-1 16,-26 27 0,0 0-1,26-26-15,-27 26 16,-25 0-16,26 26 15,-27-26-15,1 27 0,-26-1 16,25-26-16,-25 26 16,-1 0-16,27-26 0,-27 26 15,27 1-15,-1-27 0,27 26 16,0-26-16,0 0 16,26 26-1,26 0 1,0-26-1,-26 26-15,26-26 0,1 53 16,-1-27-16,0 0 16,26 26-16,-25 1 0,-1-1 15,0 27-15,0-27 16,-26 27-16,26-1 0,0 1 16,-26-1-16,27 27 0,-27-26 15,26-1-15,-26 1 0,26-1 16,-26 1-16,26 26 15,-26-27-15,26 1 0,1-1 16,-27 1-16,26-1 16,-26-25-16,0-1 0,26 0 15,-26-25-15,0-1 16,26 0-16,0-26 31,0-26-15,1 26-16,25-26 0,0-1 15,1 1-15,78-26 16,-79 26-16,0 0 16,1 26-16,-1-27 0,1 1 15,-27 0 1,-52 0-16,-27 26 16,1 0-16</inkml:trace>
  <inkml:trace contextRef="#ctx0" brushRef="#br0" timeOffset="103719">18827 11177 0,'0'26'47,"26"-26"16,-26-26-48,53 26-15,-27 0 16,53-27-16,-27 1 0,53 26 16,-27-26-16,27 26 0,0-26 15,-1 26-15,-25-26 0,-27 26 16,1 0-16,25-27 15,-104 27 17,0 0-32,-26 0 0,25 0 15,-25 0-15</inkml:trace>
  <inkml:trace contextRef="#ctx0" brushRef="#br0" timeOffset="104630">17597 11465 0,'-27'-27'16,"27"1"-1,0 0-15,27 26 32,-27 26-17,26-26 1,0 53-16,0-1 16,0-26-16,0 0 0,1 27 15,-1-27-15,0 0 0,0 0 16,-26 0-16,26 1 15,-26-1-15,27-26 0,-27 26 16,0-52 0,26 26-16,-26-26 0,0-27 15,0 27-15,26-52 16,-26 25-16,26-25 0,0-1 16,1 27-16,-1-27 0,0 1 15,-26 25-15,26 27 16,0 0-16,0 0 0,1-1 15,-27 1 1,26 26-16,-26 26 31,0 1 1</inkml:trace>
  <inkml:trace contextRef="#ctx0" brushRef="#br0" timeOffset="105218">18225 10784 0,'0'-26'0,"-26"-1"0,0 1 15,-1 26-15,1-26 16,-26 26-16,26-26 0,-27 26 15,1 0-15,-27 26 16,1 0-16,-1 0 0,1 1 16,-1 25-16,1 0 0,-27 1 15,26 25-15,-25 1 16,25-1-16,0 27 0,1 0 16,26 0-16,-1-1 15,27 1-15,26 0 0,0 0 16,26-27-16,27 1 15,-1-1-15,26 1 0,1-27 16,131 27 0,-106-53-16,1 0 0,0-26 15,26 0-15,-27-26 0,1 0 16,0-27-16,0 27 0,-1-52 16,1 25-16,0-51 15,-27 25-15,1-26 0,-27 0 16,-25 1-16,25-132 15,-52 131-15,0-26 16,-26 53-16,0-27 0,-1 27 16,-25-1-16,26 27 15,-27-1-15,1 1 0,-27 26 16,27-1-16,-26 1 16,-53 26-1,52 0-15,1 0 0,25 0 0,1 0 16,-1 0-16,27 0 15,0 0-15,0 0 0,0 0 16,26 26 0</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6:19:02.089"/>
    </inkml:context>
    <inkml:brush xml:id="br0">
      <inkml:brushProperty name="width" value="0.05" units="cm"/>
      <inkml:brushProperty name="height" value="0.05" units="cm"/>
      <inkml:brushProperty name="color" value="#3165BB"/>
      <inkml:brushProperty name="fitToCurve" value="1"/>
    </inkml:brush>
  </inkml:definitions>
  <inkml:trace contextRef="#ctx0" brushRef="#br0">29 26 0,'-26'0'15,"26"-26"17,26 26-32,0 0 31</inkml:trace>
  <inkml:trace contextRef="#ctx0" brushRef="#br0" timeOffset="132">29 288 0,'0'26'31</inkml:trace>
  <inkml:trace contextRef="#ctx0" brushRef="#br0" timeOffset="338">108 629 0,'26'26'15,"-26"0"-15,26-26 16,-26 26-16,0 0 16,26-26 15,-26 27-15</inkml:trace>
  <inkml:trace contextRef="#ctx0" brushRef="#br0" timeOffset="473">186 864 0,'0'26'0,"0"1"15,27-27 17</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6:18:49.342"/>
    </inkml:context>
    <inkml:brush xml:id="br0">
      <inkml:brushProperty name="width" value="0.05" units="cm"/>
      <inkml:brushProperty name="height" value="0.05" units="cm"/>
      <inkml:brushProperty name="color" value="#3165BB"/>
      <inkml:brushProperty name="fitToCurve" value="1"/>
    </inkml:brush>
  </inkml:definitions>
  <inkml:trace contextRef="#ctx0" brushRef="#br0">7891 5819 0,'0'-26'0,"-26"26"16,0 0-16,0 0 15,0 0 1,52 0 15,0 0-15,26 0-16,1-26 15,-1 26-15,27-26 0,-1 26 16,1-26-16,26-1 16,-27 27-16,1-26 0,-27 26 15,0 0-15,-25 0 16,-1-26-16,0 26 0,-52 0 31,0 0-15,-1 0-16</inkml:trace>
  <inkml:trace contextRef="#ctx0" brushRef="#br0" timeOffset="273">8572 5427 0,'-26'0'16,"52"0"31,27 26-32,-27-26-15,0 0 16,0 26-16,0-26 0,1 26 16,-1-26-16,-26 26 15,0 1-15,0-1 0,-26 0 16,-1 0-16,1-26 0,0 26 15,0 0-15,0-26 16</inkml:trace>
  <inkml:trace contextRef="#ctx0" brushRef="#br0" timeOffset="831">9175 5243 0,'0'-26'0,"-27"26"15,54 26 32,-1 0-31,0-26-16,-26 27 0,0-1 15,52 52 1,-26-51-16,-26-1 16,27 0-16,-27 0 0,26-26 15,-26 26-15,26-52 16,0 0 0,-26 0-16,26 0 15,-26-27-15,27 27 16,-1-26-16,0 25 0,-26-25 15,26 26-15,-26 0 16,26 0-16,-26-1 0,26 27 31,-26 27-15</inkml:trace>
  <inkml:trace contextRef="#ctx0" brushRef="#br0" timeOffset="1246">9882 5086 0,'-27'-26'15,"1"26"1,52-26-1,1 26 1,-1 0-16,0 0 0,0 0 16,0 0-16,27 0 15,-27 0-15,-26 26 0,26 0 16,0-26 0,-26 26-16,0 27 0,-26-27 15,26 0-15,-26 0 0,0 0 16,-1 1-16,1-27 15,0 26-15,26 0 0,-26-26 16,0 0-16,26 26 0,26-26 31,0 0-31,0 0 0,27 0 16,-1 0-16,0 0 16,1-26-16,25 26 0,1 0 15,-27-26-15,1 26 0,-27 0 16</inkml:trace>
  <inkml:trace contextRef="#ctx0" brushRef="#br0" timeOffset="4461">8101 6422 0,'0'26'0,"-26"-26"15,52 0 48,0 0-48,0 0-15,0-26 16,27 26-16,-1 0 16,1-27-16,-1 27 0,0 0 15,27-26-15,-27 26 16,1 0-16,-1-26 0,-26 26 15,0 0-15,1 0 0,-1 0 16,0 0 0,-26-26-1</inkml:trace>
  <inkml:trace contextRef="#ctx0" brushRef="#br0" timeOffset="4925">8729 6186 0,'-26'0'15,"52"26"64,1-26-64,-1 0-15,0 0 0,0 26 16,0-26-16,0 0 0,1 27 15,-1-27-15,0 0 16,-26 26-16,26-26 0,0 26 16,-26 0-1,0 0 1,-26 0 0,0 1-1,0-1 1,0 0-1,-1 0 1,1-26 0</inkml:trace>
  <inkml:trace contextRef="#ctx0" brushRef="#br0" timeOffset="5969">9515 5977 0,'0'-27'0,"26"27"63,-26 27-48,26-1 1,-26 0-16,26-26 15,-26 52-15,27-26 16,-1 1-16,0 25 0,0 0 16,-26-25-16,26-1 15,1 26-15,-1-26 0,0 0 16,-26 1-16,26-1 16,0-26-1,-26-26 16,27-1-31,-27 1 0,0 0 16,0-26-16,0 26 0,26-27 16,-26 1-16,0 26 15,0-27-15,0 27 0,0 0 16,0 0-16,0 0 16,26-1-16,-26 1 15,0 0 1,0 0 31,0 52 46,26 0-30</inkml:trace>
  <inkml:trace contextRef="#ctx0" brushRef="#br0" timeOffset="6305">10353 5767 0,'-26'0'16,"-1"0"-16,54 0 31,-27 26-15,26 0-1,-26 1-15,26-1 0,-26 0 16,26 0-16,-26 0 0,26 27 16,-26-27-16,0 26 15,0-26-15,27 27 0,-27-27 16,0 0-16,0 0 15,26 1-15,-26-1 16,0-52 15</inkml:trace>
  <inkml:trace contextRef="#ctx0" brushRef="#br0" timeOffset="6840">10353 5715 0,'-26'0'15,"26"26"48,0 0-48,0 0 1,-27 0-16,27 1 0,-26-1 16,26 0-16,-26 0 0,26 27 15,-26-27-15,0 0 0,26 0 16,0 0-16,-26 0 16,26 1-16,0-1 31,26-26 0,0 0-15,0 0-1,0-26 1,0 26-16,1 0 0,25-27 16,-26 27-16,0-26 0,27 26 15,-27 0-15,0-26 16,27 26-16,-27 0 0,0 0 15</inkml:trace>
  <inkml:trace contextRef="#ctx0" brushRef="#br0" timeOffset="9411">7996 7129 0,'26'0'15,"1"0"1,-1 0 0,0 0-1,0-27-15,0 27 16,0 0-16,1 0 15,25-26-15,-26 26 0,27 0 16,-1 0-16,0-26 0,1 26 16,-1 0-16,27 0 15,-27 0-15,-26 0 16,0 0-16,1 0 16,-1 0-16,0-26 15,0 26-15,-26-26 47,-26 26-47</inkml:trace>
  <inkml:trace contextRef="#ctx0" brushRef="#br0" timeOffset="9795">8598 6919 0,'0'26'62,"27"-26"-46,-1 0-16,0 0 15,0 27-15,0-27 16,1 0-16,-1 0 16,-26 26-16,26-26 0,0 0 15,-26 26-15,26-26 16,-26 26-16,0 0 16,-26 0-16,0-26 15,26 27-15,-26-1 16,0-26-16,26 26 0,-27 0 15,27 0 1,-26-26-16,26 27 16</inkml:trace>
  <inkml:trace contextRef="#ctx0" brushRef="#br0" timeOffset="10229">8991 6919 0,'26'0'47,"-26"26"-47,27-26 0,-27 27 16,26-27-16,0 26 15,0 0-15,0-26 0,1 26 16,-1 0-16,0 0 0,0 1 16,0-1-16,0 0 15,-26 0 1,27-26 0,-27-26-1,0 0 1,26 0-16,-26-1 15,0 1-15,26 0 0,-26-26 16,26 26-16,-26-1 0,26 1 16,-26 0-16,0 0 15,0 0-15,27 26 16,-27 26 0</inkml:trace>
  <inkml:trace contextRef="#ctx0" brushRef="#br0" timeOffset="10624">9698 6814 0,'26'-26'15,"1"26"-15,-27 26 31,-27-26-15,27 27-16,-26-1 0,26 0 16,-26 0-16,26 0 0,-26 27 15,26-27-15,-26 0 16,26 0-16,0 0 0,0 1 16,26-1-16,-26 0 0,26-26 15,0 26-15,27-26 16,-27 0-16,0 0 15,0-26-15,0 26 16,1-26-16,-1 0 0,0-1 16,0 1-16,-26 0 15,-26 0 1,0 26-16,0 0 16,-1 26-16,1-26 15,0 26-15,0-26 0,0 26 16,-1 1-16</inkml:trace>
  <inkml:trace contextRef="#ctx0" brushRef="#br0" timeOffset="11391">8179 7914 0,'-26'0'0,"0"0"32,52 0-1,0-26-31,1 26 15,-1-26-15,26 26 0,1-26 16,25-1-16,-25 27 16,25-26-16,-26 26 0,1-26 15,-1 26-15,-26-26 0,1 26 16,-54 0 15,-25 0-15,26 0-1,0 0-15,-1 0 32,27-26-32,0 0 15,0-1 1,27 27 31,-27 27-32,26-27-15,0 26 16,0-26-16,0 26 0,1-26 16,-1 26-16,0 0 0,26-26 15,-52 26-15,26 1 16,1-27-16,-27 26 0,0 0 16,0 0-1,-27 0-15,1-26 0,0 27 16,0-1-16,0-26 0,0 0 15</inkml:trace>
  <inkml:trace contextRef="#ctx0" brushRef="#br0" timeOffset="11787">9148 7757 0,'27'0'0,"-1"0"47,-26 26-31,26 0-16,0-26 16,-26 27-16,26-1 15,0 0-15,1 0 0,-27 0 16,26 1-16,0-1 15,-26 0-15,26-26 0,-26 26 16,26-26-16,1-26 31,-27 0-31,0-27 16,0 27-16,26-26 16,-26-1-16,26 1 0,-26 26 15,0-26-15,26-1 0,-26 27 16,0 0-16,0 0 15,0 52 1</inkml:trace>
  <inkml:trace contextRef="#ctx0" brushRef="#br0" timeOffset="12426">9724 7809 0,'-26'27'63,"26"-1"-48,-26 0 1,26 0-16,0 0 15,0 1-15,0-1 16,0 0-16,26 0 0,0 0 16,1 1-1,-1-27-15,0 0 16,0 0-16,-26-27 0,26 27 16,1-26-16,-27 0 15,0 0-15,0 0 16,-27-1-16,27 1 15,-52 0-15,26-26 0,0 25 16,-1 1-16,1 0 0,0-26 16,0 26-16,26-1 15,0 1-15,0 0 16,26 26-16,-26-26 0,52 26 16,-25 0-1,-1 0-15,0 0 0,-26 26 16,26 0-16,0 0 15,1 27-15,-27-27 16,0 0-16,-27 26 16,27-25-16,-26 25 0</inkml:trace>
  <inkml:trace contextRef="#ctx0" brushRef="#br0" timeOffset="17615">17161 1054 0,'0'-27'16,"0"1"-16,26 0 16,-26 0 15,0 52-16,-26 53 1,26-27 0,0 0-16,0 1 0,0-1 15,0 27-15,26-27 0,0 0 16,1 27-16,-1-27 16,26-25-16,1 25 0,-1-26 15,79 0-15</inkml:trace>
  <inkml:trace contextRef="#ctx0" brushRef="#br0" timeOffset="17847">17790 1054 0,'0'26'31,"0"0"-31,26-26 0,-26 26 16,26 0-16,-26 27 16,52-1-1,-26 27-15,-26-27 0,27-26 16,-27 0-16,0 1 16,0-1-16</inkml:trace>
  <inkml:trace contextRef="#ctx0" brushRef="#br0" timeOffset="18099">18182 792 0,'-26'-53'0,"0"1"16,26 0-16,0 25 0,52 54 31,-25-1-31,51 0 0,-26 26 15,53 27-15,-26-27 16,26 27-16,-27-1 0,1 1 16,-27 0-16,0-1 0,-25-26 15,-27 27-15,-53-27 16,-78 53 0,-52-26-16,78-27 0</inkml:trace>
  <inkml:trace contextRef="#ctx0" brushRef="#br0" timeOffset="19181">11034 4955 0,'0'26'0,"-26"-26"16,26 27-16,26-27 31,52 0-15,-52 0-16,27 0 15,-1 26-15,1-26 0,-1 0 16,26 26-16,-25-26 0,52 0 15,-27 0-15,27-26 16,0 26-16,26-26 0,26-1 16,0 1-16,52 0 15,1-26-15,52-1 0,-1 1 16,1-27-16,26 1 0,0-1 16,0 1-16,0-27 15,1 0-15,-28 1 0,1-27 16,0 26-16,0-26 15,-26 0-15,-1 0 0,1 0 16,-27 0-16,-25 0 0,-1 0 16,-52 0-16,0 0 15,-26 27-15,-27-1 0,-25 0 16,25-104 0,-78 130-16,0 1 0,0-1 15,0 27-15,-26-1 0,0 27 16,0 0-16,-1 0 15,1 26-15,0 0 16,0 0-16,0 52 16,-1-26-1,27 1-15</inkml:trace>
  <inkml:trace contextRef="#ctx0" brushRef="#br0" timeOffset="20374">19020 4301 0,'0'-27'0,"0"1"15,0 0-15,0 0 16,-26 0-1,0 26-15,0 26 16,0 0-16,26 0 16,-27 27-16,27-1 0,-26 0 15,26 27-15,0-27 16,26 1-16,1 25 0,-1-25 16,26-1-16,-26-26 15,27 0-15,-1 1 0,0-27 16,1 0-16</inkml:trace>
  <inkml:trace contextRef="#ctx0" brushRef="#br0" timeOffset="20723">19413 4353 0,'-26'-26'0,"26"0"16,-26-1-16,26 1 0,0 0 15,26 0-15,0 26 16,0-26-16,27 26 0,-27 0 16,26 0-16,1 0 15,-1 26-15,-26-26 0,26 52 16,-25-26-16,-27 1 0,0 25 16,0 0-16,-27 1 15,1-1-15,-26-26 0,26 27 16,0-1-16,-27-26 15,27 0-15,0 1 0,26-1 16,26-26 0,0 0-16,0 0 15,27-26-15,-1 26 0,27-27 16,-27 1-16,27 26 16,-27-26-16,27 0 0</inkml:trace>
  <inkml:trace contextRef="#ctx0" brushRef="#br0" timeOffset="20947">20120 4013 0,'0'-27'0,"0"1"16,26 0-16,0 52 15,27-26 1,-27 53-16,26-27 0,1 52 15,-1-25-15,0 25 0,1 1 16,-27 26-16,26-27 16,-52 1-16,0 25 0,-26-25 15,-26 0-15,-27-27 16</inkml:trace>
  <inkml:trace contextRef="#ctx0" brushRef="#br0" timeOffset="22016">11269 5846 0,'27'0'0,"-1"0"31,-26-27-31,78 27 15,-52-26-15,27 26 16,-1-26-16,27 0 16,-1 26-16,1-26 0,26-1 15,-1-25-15,27 26 16,0 0-16,0 0 0,26-27 16,0 27-16,27 0 0,-27 0 15,26-27-15,-26 27 16,27 0-16,-1 0 0,0-1 15,0-25-15,1 26 16,182-26 0,-156 25-16,-1 1 0,-25 0 0,25 0 15,1 0-15,-27 26 16,26-27-16,1 1 0,-27 26 16,0 0-16,1-26 15,-1 26-15,-26 0 0,105 0 16,-131 0-16,-26 0 15,-1 0-15,1 0 16,-26 0-16,25 0 0,-25 26 16,0-26-16,-1 0 15,27 26-15,-53-26 0,27 0 16,-27 27-16,1-27 0,-1 0 16,-26 0-16,0 0 15,0 0-15,1 0 0</inkml:trace>
  <inkml:trace contextRef="#ctx0" brushRef="#br0" timeOffset="44684">952 6055 0,'0'-26'15,"-26"26"-15,26-26 0,-26 26 16,0 0 0,0 52-1,-1-52-15,27 26 0,-26 27 16,26-27-16,0 26 16,0 1-16,0 51 15,26-51-15,-26-1 16,27 0-16,-1 1 0,0-27 15,0 0-15,0 0 0,-26 1 16,26-1-16,1-26 16,-1 0-16,0 0 0,0 0 15</inkml:trace>
  <inkml:trace contextRef="#ctx0" brushRef="#br0" timeOffset="44981">1214 6160 0,'0'-26'0,"0"-1"16,0 1 0,0 0-1,26 26 1,-26 26-16,26 0 15,-26 1 1,0-1-16,27 0 0,-27 26 16,26-25-16,-26 25 0,26-26 15,-26 26-15,0-25 16,0-1-16,26 0 0,-26 0 16,0 0-16</inkml:trace>
  <inkml:trace contextRef="#ctx0" brushRef="#br0" timeOffset="45253">1450 5977 0,'0'-27'16,"0"1"-1,26 26 1,0 0-1,0 26-15,1-26 0,-1 27 16,26-1-16,-26 26 0,27-26 16,-1 0-16,-26 27 15,27-1-15,-27-26 0,0 27 16,-26-1-16,0 0 16,0-25-16,-26 25 0,0 0 15,-1-25-15,1-1 16,-26 0-16,-1 0 0</inkml:trace>
  <inkml:trace contextRef="#ctx0" brushRef="#br0" timeOffset="47058">1266 9224 0,'0'-27'0,"0"1"15,0 0-15,0 0 0,-26 0 16,0 26 0,0 0-16,0 0 0,-27 0 15,27 26-15,-26-26 16,-1 26-16,27 0 0,0 27 15,0-27-15,0 0 16,26 0-16,0 0 0,26 27 16,0-27-16,53 26 15,-27-26-15,0 1 16,1-1-16,-1 0 0,-26 0 16,27 0-16,-27 0 0,0 1 15,-26-1-15,-26 26 16,0-26-16,-1 27 0,-25-27 15,0 0-15,-1 0 16,1 1-16,0-27 0,25 0 16,1-27-16,26 1 0,0 0 15</inkml:trace>
  <inkml:trace contextRef="#ctx0" brushRef="#br0" timeOffset="47687">1424 9512 0,'52'-27'16,"0"1"-16,-25 0 0,25 26 15,-26 0-15,-26-26 16,26 26-16,-26-26 16,0-1-1,0 1-15,-26 26 16,26-26-16,0 0 16,-52 26-1,26 26 1,26 0-16,-27 0 15,27 1-15,-26-1 0,26 26 16,0-26-16,0 27 0,26-27 16,-26 0-16,27 0 15,-27 0-15,26 1 0,0-27 16,0 0-16,0 0 0,0-27 16,1 27-1,-27-26-15,26 0 0,-26 0 16,0 0-16,0-27 15,-26 27-15,26 0 0,0 0 16,0 0-16,0-1 16,0 54-1,26-1-15,-26 0 16,26 0-16,-26 0 16,26 1-16,0-27 0,-26 26 15,27-26-15,-1 0 16,0 0-16,-26-26 15,26-1-15,-26 1 0,26-26 16,-26-1-16,0 1 16,0 0-16,0-27 0,0 27 15,0-27-15,-26 27 0,26-27 16,-26 53-16,0-26 16,26 26-16,-26 26 0,26 26 15,0 0-15,0 26 16,0 1-16,26-1 0,-26 0 15,26 27-15,26-27 0,-26 27 16,1-27-16,-1 1 16,26-27-16,-26 26 0,1-26 15,-1 1-15</inkml:trace>
  <inkml:trace contextRef="#ctx0" brushRef="#br0" timeOffset="48259">2235 9197 0,'0'-26'16,"27"26"31,-1 0-31,0 0-1,0-26-15,0 0 16,0 26-16,1-26 0,-1-1 15,-26 1 1,0 0-16,0 0 0,0 0 16,-26-1-16,-1 27 0,1-26 15,0 26-15,0 0 16,0 26 0,0 1-16,-1-1 0,27 0 15,0 26-15,0-25 16,0-1-16,0 26 0,0-26 0,27-26 15,-1 27-15,0-27 16,0 0-16,0 0 0,0-27 16,1 1-16,25 0 15,-26 0-15,0 0 0,1-27 16,-1 27-16,-26-26 16,0-1-16,26-25 15,-26 52-15,0-1 0,-26 1 16,26 0-16,-26 26 15,-1 0-15,27 26 16,0 0-16,0 1 16,27-1-16,-1 0 15,26 0-15,-26 0 16,27 0-16,-1 1 0,-26-1 16,0 26-16,-26-26 0,0 1 15,-26-1-15,-26 26 0,-1 1 16,-25-27-16,-1 26 15</inkml:trace>
  <inkml:trace contextRef="#ctx0" brushRef="#br0" timeOffset="49813">2602 7443 0,'0'26'0,"-26"-26"16,26 26-16,-26-26 15,-1 0 16,27-26 1,0 0-17,0 0-15,0-27 16,27 1-16,-1 0 16,0-1-16,0-52 0,26 1 15,1-27-15,25-26 16,1-27-16,0 1 0,25-53 15,1 1-15,0-1 0,0-52 16,-1 26-16,-25 0 16,26 0-16,-27 1 0,-26 25 15,1 26-15,-27 27 16,26 26-16,-52 26 0,0 0 16,0 53-16,0-1 0,0 53 15,0-26-15,0 25 16,-26 27-16,26 27 31,0-1-31,0 0 16,0 0-16,0 0 15,26 0-15</inkml:trace>
  <inkml:trace contextRef="#ctx0" brushRef="#br0" timeOffset="50199">3571 3332 0,'0'-26'16,"-26"-1"-1,26 1-15,0 0 16,0 0-16,0 0 15,26 26-15,-26-27 16,26 27-16,0-26 16,0 0-1,1 26-15,-27-26 0,26 0 16,0 0-16,0-1 0,-26 1 16,26 0-16,0-26 15,1 25-15,-27 1 0,26 0 16,0 0-16,0 26 15,0 0-15,1 26 16,-1 26-16,0 1 0,26-1 16,1 27-16,-1 25 15,27-25-15,-27 26 0,0 0 16</inkml:trace>
  <inkml:trace contextRef="#ctx0" brushRef="#br0" timeOffset="50798">3099 7679 0,'-26'0'16,"0"0"-16,26-27 15,0 1 1,26 26-16,0-26 16,1 0-16,25-27 0,27 27 15,25-26-15,1-27 16,52 1-16,0-1 0,27 1 16,25-27-16,1 0 15,-27 27-15,26-27 0,-52 26 16,1 27-16,-54 0 15,-25-1-15,-27 27 0,-26 0 16,-26 0-16,-26 26 16,0 26-16</inkml:trace>
  <inkml:trace contextRef="#ctx0" brushRef="#br0" timeOffset="51134">4644 6605 0,'-26'26'0,"0"-26"16,52 0 15,0 0-15,1 0-16,51 0 15,-52 0-15,27 0 0,-1 26 16,0-26-16,1 27 0,-1-27 16,-26 26-16,27 0 15,-27-26-15,0 26 16,0 0-16,0 0 0,-26 1 16,0 25-16,-26-26 0,0 0 15,0 27-15,-26-27 16,25 26-16,-25 1 0,0-1 15</inkml:trace>
  <inkml:trace contextRef="#ctx0" brushRef="#br0" timeOffset="51544">2995 8098 0,'-26'-27'0,"52"27"47,26 0-47,0 27 0,27-27 16,0 0-16,52 26 15,26-26-15,0 0 0,26 0 16,27 0-16,-1 26 0,-26-26 16,27 0-16,-53 26 15,0-26-15,-26 26 0,-26-26 16,-27 26-16,1 1 15,-53-27-15,26 26 16,-78-52 0</inkml:trace>
  <inkml:trace contextRef="#ctx0" brushRef="#br0" timeOffset="51776">5063 7783 0,'53'0'16,"-27"26"-16,0 1 16,26-1-16,-25 0 0,25 0 15,-26 0-15,27 27 0,-1-1 16,0 1-16,-25-1 16,25 0-16,-26 1 0,0 25 15,0-25-15,-26 25 16,-26-25-16,-26-1 0,0 26 15,-53-25-15,0-1 0,-26-26 16</inkml:trace>
  <inkml:trace contextRef="#ctx0" brushRef="#br0" timeOffset="52948">4513 2415 0,'0'-26'0,"27"26"16,-27-26-1,26 26-15,0 0 16,26 52-1,1 1-15,-1-27 0,1 52 16,25-25-16,-26-1 0,1 0 16,-1 1-16,1-1 15,-27-26-15,0 1 0,0-27 16,0 0-16,-26-53 16,0 27-1,-26-183 1,26 104-16,-26 26 15,26 1-15,0-1 0,0 27 16,-26-1-16,26 1 0,0 26 16,26 26-1,-26 26-15,26-26 0,-26 26 16</inkml:trace>
  <inkml:trace contextRef="#ctx0" brushRef="#br0" timeOffset="53243">5430 2180 0,'26'-27'0,"-26"1"16,0 0-16,-26 0 16,26 0-16,0-1 0,0 1 15,0 0-15,0 0 16,0 0-16,26 0 16,0 26-16,1 0 0,-1 26 15,0 0 1,0 26-16,-26-26 0,0 27 15,0-1-15,0 1 0,-26-1 16,0 79 0,26-79-16,26 1 15,0-27-15,26 0 16,27-26-16,0 0 0,25 0 16,1 0-16,-26-26 0,25 0 15,-25 26-15,-1-27 16</inkml:trace>
  <inkml:trace contextRef="#ctx0" brushRef="#br0" timeOffset="53909">5770 6893 0,'0'-79'16,"0"53"-16,0-26 0,0 26 15,0 0-15,27 26 16,-27 26 0,26 0-16,-26 0 15,26 26-15,53 27 16,-53-27-16,26-25 15,-26 25-15,27-26 0,-27 0 16,0-26-16,0 0 16,0 0-16,1 0 0,-1-26 15,0-26-15,-26-1 0,26 1 16,-26 0-16,26-27 16,-26 1-16,0-1 0,0 27 15,0-27-15,0 27 16,0 25-16,-26 1 0,26 52 31</inkml:trace>
  <inkml:trace contextRef="#ctx0" brushRef="#br0" timeOffset="54261">6608 6500 0,'0'-26'16,"-26"26"-16,26-26 16,0 52 15,0 0-31,26 79 16,-26-79-1,27 27-15,-1-27 0,0 0 16,0-26-16,0 0 0,0 0 15,1 0-15,-1 0 16,0-26-16,0 0 0,-26-1 16,26-25-16,-26 26 15,27-27-15,-27 1 0,26 26 16,-26 0-16,0-1 0,26 27 16,-26 27-16,0-1 15,26 0-15,-26 53 0,0-27 16,0 27-16,26 25 0,-26-25 15</inkml:trace>
  <inkml:trace contextRef="#ctx0" brushRef="#br0" timeOffset="54807">6085 8255 0,'-27'-27'0,"1"1"0,26 0 16,0 0-16,0 0 0,-26 0 15,52 26 1,-26 26 0,26 26-16,-26-26 0,27 27 15,-1-1-15,0 0 16,0 1-16,0-1 0,1-26 15,103 79 1,-103-105-16,25 0 16,-26 0-16,27-26 0,-27-26 15,0 25-15,-26-25 16,26 0-16,-26-1 0,0-25 16,0 51-16,0-25 0,0 26 15,0 0-15,0 52 16,0 26-16,0-26 15,0 53-15,0 26 16,26-27-16,-26-25 16,27-1-16,-1 0 0,-26-25 15</inkml:trace>
  <inkml:trace contextRef="#ctx0" brushRef="#br0" timeOffset="55175">7106 8045 0,'-26'-26'0,"-1"0"0,27 0 16,-26 26-16,0 0 16,0 26-16,0 0 0,0 26 15,-1 1-15,27-1 0,-26 0 16,26 27-16,0 0 15,0-27-15,26 27 0,1-27 16,-1 0-16,26 1 0,0-27 16,1 0-16,-1-26 15,1 0-15,-1 0 0,0-26 16,-25 0-16,-1-1 16,0-25-16,-26-26 15,0 25-15,-26 27 0,0 0 16,-1 0-16,-25 26 15,26 26-15,-27 0 0,1 0 16,26 27-16,0-1 0,-1 0 16,1 1-16</inkml:trace>
  <inkml:trace contextRef="#ctx0" brushRef="#br0" timeOffset="55850">6294 9616 0,'-26'0'0,"0"0"16,0 26-16</inkml:trace>
  <inkml:trace contextRef="#ctx0" brushRef="#br0" timeOffset="56011">6085 10245 0,'-27'26'0,"1"0"0,26 0 15,-26 0-15,0 1 16,0-1-16,26 0 15</inkml:trace>
  <inkml:trace contextRef="#ctx0" brushRef="#br0" timeOffset="56145">5901 10690 0,'-26'26'0,"-26"-26"16,26 0-16,-1 0 0,1 0 15</inkml:trace>
  <inkml:trace contextRef="#ctx0" brushRef="#br0" timeOffset="39104">1136 7548 0,'0'-27'16,"-27"1"-16,1 0 15,26 0-15,-26 0 16,0 0-16,0 26 0,-1-27 16,1 27-16,-26-26 15,26 26-15,-27 0 0,27 26 16,-52 27-1,51-27-15,1 0 0,0 0 16,26 0-16,0 1 0,0-1 16,26 26-16,0-26 0,27 1 15,-1-1-15,1 0 16,25 0-16,1 0 0,-27-26 16,27 26-16,-27 1 15,0-1-15,-26 26 0,1-26 16,-27 27-16,0-27 0,-27 26 15,-25 1-15,0-1 16,-1-26-16,-104 53 16,105-53-16,0-26 15,-1 0-15,1 0 0,26-26 16,-1 26-16,27-53 0,0 27 16,0 0-16,27-26 15</inkml:trace>
  <inkml:trace contextRef="#ctx0" brushRef="#br0" timeOffset="39358">1450 7574 0,'26'-53'15,"-26"27"1,26 26-16,0 0 15,-26 26 1,27 27 0,-27-27-16,26 26 0,-26 1 15,26-1-15,0 53 16,-26-53-16,0 1 16,26-1-16,-26-26 0,0 0 15,0 1-15</inkml:trace>
  <inkml:trace contextRef="#ctx0" brushRef="#br0" timeOffset="39622">1450 7783 0,'-53'-52'0,"27"-27"0,0 27 16,0-27-16,0 27 16,26 26-16,0-26 0,26 25 31,26 1-31,1 26 0,-1 0 0,27 0 15,25 26-15,-25 1 0,26-1 16,-27 0-16,1 0 16,-27 26-16,0 1 15,-25-1-15,-27 1 0,-27-1 16,1 26-16,-26-25 0,-27 25 16,1-25-16,-27-1 15,26 1-15,1-27 0,-1-26 16,27 0-16</inkml:trace>
  <inkml:trace contextRef="#ctx0" brushRef="#br0" timeOffset="40140">1869 6945 0,'-131'-52'15,"-52"26"-15,104 26 0,-26 0 16,0 26-16,-25 26 0,-1-25 16,0 25-16,0 0 15,0 27-15,0 26 0,0-1 16,26 1-16,27 26 15,-1 0-15,27 0 0,26 0 16,26 0-16,0 0 0,26 0 16,26-27-16,27 1 15,25-26-15,1-27 0,26 27 16,0-53-16,26 0 16,0 0-16,27-26 0,-27 0 15,26-26-15,-26-26 16,0-1-16,0-25 0,0-1 15,-26-26-15,-26 1 0,0-54 16,-53 28-16,1-28 16,-27 1-16,-26 0 0,-26 26 15,-27-26-15,1 26 16,-27 26-16,-25 27 0,-1-1 16,0 53-16,-26-26 0,26 52 15,-26 0-15,27 26 16,-1 0-16,-105 27 15,132-1-15</inkml:trace>
  <inkml:trace contextRef="#ctx0" brushRef="#br0" timeOffset="60149">1136 8569 0,'-27'0'15,"1"0"1,0 0-16,0 0 0,0 0 16,26-26 15,26 0-16,0 26-15,26-27 16,1 27-16,-1-26 0,131-52 16,-78 51-1,0-25-15,0 26 0,26-27 16,-53 27-16,27 0 0,-53 0 16,1 26-16,-1-26 15,-104 52 1,25-26-16,-51 26 0,25 0 15,-25 0-15,-1 1 16</inkml:trace>
  <inkml:trace contextRef="#ctx0" brushRef="#br0" timeOffset="60443">1266 8621 0,'0'26'16,"27"-26"-1,-27-26-15,26 26 16,0-26-16,0 26 0,27-26 16,-1 0-16,0 0 15,27-1-15,-1 1 0,1-26 16,0 26-16,25-1 0,-25 1 16,-1 0-16,1 0 15,0 0-15,-53-1 0,26 27 16,-26 0-16,0 0 15,-52 0 1,0 27 0,0-27-16,0 26 15,0 0-15,-27 0 0</inkml:trace>
  <inkml:trace contextRef="#ctx0" brushRef="#br0" timeOffset="61113">1266 10140 0,'-26'0'31,"0"0"-15,52-26-1,0 0-15,27-1 16,25 1-16,1-26 0,52 0 15,0-27-15,26 27 16,0-27-16,26 0 0,-26 1 16,1-1-16,-28 27 0,1 0 15,-52 25-15,52-25 16,-105 26-16,-26 52 16,-26-26-1,-26 52-15,-27-25 0</inkml:trace>
  <inkml:trace contextRef="#ctx0" brushRef="#br0" timeOffset="61933">1345 10585 0,'0'-26'16,"0"-26"0,26 52 15,-26 26-31,26 0 16,-26 26-16,27-25 0,-1 25 15,0-26-15,0 26 16,0-25-16,27 25 0,-27-26 15,0-26-15,26 26 16,-25-26-16,51-26 16,-52-52-1,-26 51-15,0 1 16,0-26-16,0 26 0,-26-27 16,26 27-16,-26 0 15,26 52 1,0 0-16,0 1 15,26-1-15,0 0 16,1 26-16,25-26 0,-26 1 16,26-1-16,1-26 15,-27 0-15,26 0 0,-25 0 16,-1 0-16,0-26 0,0 26 16,0-27-16,-26-25 15,0 26-15,0-26 0,-26 25 16,0-25-16,0 0 15,0 25-15,-1 1 0,1 0 16,26 0-16,-26 0 0,0 26 16</inkml:trace>
  <inkml:trace contextRef="#ctx0" brushRef="#br0" timeOffset="62310">2183 10245 0,'0'-26'0,"-26"26"16,26-27-16,-26 27 15,26 27 1,26-1-16,0 0 0,0 0 16,0 0-16,1 27 15,25-1-15,-26 0 0,26-25 16,-25 25-16,-27 0 15,26-25-15,-26 25 0,26-26 16,-26 0-16,-26-26 31,26-26-31,0 0 0,-26 0 16,26-27-16,0 1 16,0 26-16,26-27 0,0 1 15,0 26-15,0 0 16,1 26-16,-1 0 0,0 0 15,26 0-15,-26 26 16,1 0-16,-1 26 0,0-25 0,0-1 16,-26 26-16,26-26 15</inkml:trace>
  <inkml:trace contextRef="#ctx0" brushRef="#br0" timeOffset="62922">3152 10297 0,'26'-26'16,"-26"0"-16,0 0 15,0-1-15,-52-25 16,25 52-16,1 0 16,0 0-16,0 0 0,0 26 15,-27 0-15,53 1 16,-26-1-16,0 0 0,26 0 15,0 0-15,0 0 16,0 1-16,0-1 0,26-26 16,0 26-16,1-26 15,-1 0-15,0 0 16,0 0-16,0 0 0,-26-26 16,26 26-16,-26-26 15,27 26-15,-27-27 0,26 27 16,-26 27 15,26-1-31,-26 0 16,26 0-16,-26 0 15,26-26 1,1 0-16,-1-26 16,0 0-16,-26 0 15,26 0-15,0-1 0,-26-25 16,27 26-16,-27-26 15,0-1-15,0 1 0,0-27 16,-27 27-16,1-27 0,0 27 16,0 0-16,26 25 15,-26 1-15,26 0 0,0 52 16,0 0-16,26 27 16,-26-1-16,26 27 15,0-27-15,27 0 0,-27 1 16,0-1-16,0 1 15,0-1-15,0-26 0,-26 0 16,27-26-16,-27 26 0</inkml:trace>
  <inkml:trace contextRef="#ctx0" brushRef="#br0" timeOffset="63061">3361 10245 0,'-26'-26'0,"26"-1"15,-26 27-15,26-26 0,0 0 16,0 0-1,26 26-15,0-26 16,1-1-16,-1 27 16,0-26-16,26 26 0,-26-26 15,27 0-15</inkml:trace>
  <inkml:trace contextRef="#ctx0" brushRef="#br0" timeOffset="63374">3754 9773 0,'-26'-26'0,"26"0"16,-26 0-16,26 0 0,-26-27 15,26 27-15,0-26 16,0 26-16,0-27 0,0 27 16,0-26-16,0 25 0,26 27 15,0-26-15,0 26 16,0 26-16,0 1 0,1-1 15,-27 26-15,26-26 16,0 158 0,-26-132-16,-26 0 0,26 27 15,-26-53-15,26 27 16,0-27-16,0 0 0,0 0 16,0 0-16,26 0 0,0 1 15,0-27 1,-26 26-16</inkml:trace>
  <inkml:trace contextRef="#ctx0" brushRef="#br0" timeOffset="63675">3937 10454 0,'27'0'31,"-1"0"-15,0-26-1,0 26-15,-26-26 0,26 26 16,1 0-16,-27 26 31,-27-26-15,1 0 15,0 0-31,26-26 16,-26 26 15</inkml:trace>
  <inkml:trace contextRef="#ctx0" brushRef="#br0" timeOffset="63998">1607 11711 0,'0'26'16,"-26"-26"-16,52-26 15,26 0 1,210-79 0,-105 27-16,27-1 0,51 1 15,1-1-15,0-26 16,25 27-16,-25-27 16,-26 53-16,-27-27 0,-52 27 0,-26 25 15,-53 1-15,-26 26 16,-52 0-16</inkml:trace>
  <inkml:trace contextRef="#ctx0" brushRef="#br0" timeOffset="67299">7603 1420 0,'0'-26'0,"27"0"0,-27 0 16,0-1-16,-27 27 0,1-26 16,0 26-16,0 0 15,0 0-15,-27 0 0,27 26 16,-26-26-16,26 27 15,-27-1-15,1 0 0,26 26 16,-1-25-16,1-1 16,26 0-16,0 0 0,26 27 15,1-27-15,25 0 0,27 0 16,-27 0-16,26 0 16,1 1-16,52 25 15,-105-26-15,26 0 0,-52 27 16,0-27-16,-26 0 15,0 0-15,0 27 0,-26-27 16,-1 0-16,1-26 16,-1 26-16,27-26 0</inkml:trace>
  <inkml:trace contextRef="#ctx0" brushRef="#br0" timeOffset="67872">7918 1368 0,'26'0'0,"-26"26"16,0 0-1,0 0 1,0 27-16,0-27 0,26 0 16,0 0-16,-26 27 0,26-27 15,1 0-15,-1 26 16,0-25-16,-26-1 0,26 0 15,0 0 1,-52-26 0,0-26-16,0 0 15,-27-27-15,27 27 16,0-26-16,0 0 0,-27-27 16,27 0-16,26 1 15,-26-1-15,26 27 0,0-27 16,26 27-16,0 0 0,27 25 15,-27 27-15,26 0 16,1 0-16,-27 0 0,26 27 16,-26-1-16,1 0 0,-1 26 15,-26-25-15,0 25 16,-26 26 0,-1-25-16,1-27 0,26 0 15,-26 0-15,0 1 0,26-1 16,26-26-1,0 0-15,0 0 16,27 0-16,-1 0 0,1 0 16,-1 0-16,0 26 15,1-26-15,-27 26 0,0-26 16,-26 26-16,0 1 0,-26-27 16,-26 26-16,-1-26 15,1 26-15,-27-26 0,27 0 16</inkml:trace>
  <inkml:trace contextRef="#ctx0" brushRef="#br0" timeOffset="68265">8284 713 0,'-78'-131'15,"-1"105"-15,1 0 0,-1 52 16,-26 0-16,0 27 0,1 25 15,-106 132 1,106-106-16,-80 158 16,132-105-16,26-26 0,-1 0 15,27 0-15,27 0 0,25-26 16,27 0-16,25-1 16,27-25-16,0-27 0,0 1 15,26-53-15,0 0 16,27-27-16,-53-25 0,26-26 15,-26-1-15,0-26 0,-53 0 16,1-25-16,-53-1 16,-26-26-16,-26-1 0,-1 1 15,-51 26-15,-1 0 16,-52 1-16,27 51 0,-27 0 16,0 53-16,26 0 0,0 26 15,27 26-15,-1 27 16,53-1-16,0 0 0,26-25 15,26 25-15</inkml:trace>
  <inkml:trace contextRef="#ctx0" brushRef="#br0" timeOffset="68917">9515 1001 0,'-26'-52'15,"26"0"-15,-26-1 0,26-25 16,0 25-16,0 1 15,0-1-15,0 27 0,0 0 16,26 26-16,-26 26 0,26 0 16,0 27-16,0 25 15,0 1-15,1 0 0,-1 25 16,0-25-16,0 26 16,0-27-16,1 1 0,-27-27 15,26 0-15,-26 1 0,0-27 16,0 0-16,0 0 15,0-52 1,0 0 0,0-79-16,26 53 15,-26-1-15,26 1 0,0 0 16,1-1-16,-1 27 16,0 0-16,0 26 0,0 26 15,0 27 1,1-27-16,-1 26 15,-26-26-15,26 27 0,-26-1 0,26-26 16,0 0-16,-26 1 16</inkml:trace>
  <inkml:trace contextRef="#ctx0" brushRef="#br0" timeOffset="69249">10379 1001 0,'0'-26'0,"-26"0"15,0 26 1,-1 0-16,1 26 16,26 0-16,-26 0 0,26 27 15,0-27-15,0 26 16,26-25-16,-26 25 0,26-26 16,1 0-16,-1 0 0,0-26 15,26 27-15,-25-27 16,-1 0-16,52-53 15,-51 27-15,-27 0 16,26-26-16,-26 25 0,0-25 16,-26 0-16,-1-1 15,1 1-15,-52 0 16,25 25-16,1 27 0,26 0 16,-1 0-16,1 27 15,0-1-15,26 0 0,0 0 16,26 0-16</inkml:trace>
  <inkml:trace contextRef="#ctx0" brushRef="#br0" timeOffset="69736">10877 818 0,'-27'-26'15,"1"0"-15,0 26 16,26 26-1,26 52 1,-26-51 0,26 25-16,1 0 0,-1 1 15,0-27-15,0 26 0,-26-26 16,26 1-16,1-27 16,-27 26-16,26-26 15,0 0-15,-26-26 0,26 26 0,-26-27 16,26-25-16,0 0 15,1 25-15,-27-25 0,0-26 16,26 51-16,-26-25 16,0 0-16,0 25 0,0 54 31,0-1-31,26 52 16,0-25-16,0-27 15,1 26-15,25-26 16,-26 1-16,0-27 0,0 26 15,1-26-15,-1-26 0,0-1 16,0 1-16,-26 0 16,0 0-16,0-26 15,0-1-15,0 27 0,-26-26 16,0 25-16,0-25 0,-1 26 16,1 26-16,0 0 0,0 0 15,0 0-15</inkml:trace>
  <inkml:trace contextRef="#ctx0" brushRef="#br0" timeOffset="70025">11610 399 0,'-79'-131'15,"53"79"-15,26-1 0,0 27 16,26-26-16,0 26 0,27-1 15,-27 1-15,26 26 16,27 0-16,-27 26 0,1-26 16,-1 53-16,-26-27 15,27 26-15,-53 1 0,0-1 16,0 27-16,0 52 16,0-79-16,-27 26 15,27 1-15,-26-27 0,26 27 16,0-27-16,26 1 15,1-1-15,-27-26 0,26 27 16</inkml:trace>
  <inkml:trace contextRef="#ctx0" brushRef="#br0" timeOffset="70156">12081 1237 0,'-26'0'0,"26"26"15,-26-26-15,52 0 31,-26-26-31,26 26 0,0 0 16</inkml:trace>
  <inkml:trace contextRef="#ctx0" brushRef="#br0" timeOffset="71513">9410 5662 0,'-26'0'15,"0"-26"-15,0 0 0,-1 0 16,1 26-16,0-26 16,52-1-1,0 1-15,1 26 0,25-26 16,27 0-16,-1 0 16,27-1-16,-27 1 0,27 0 15,0 26-15,-27-26 0,1 26 16,-27-26-16,-25 26 15,-1 0-15</inkml:trace>
  <inkml:trace contextRef="#ctx0" brushRef="#br0" timeOffset="71851">9855 6762 0,'27'-26'31,"-1"26"-15,0-26-16,0 26 0,0 0 15,27-26-15,-1-1 16,27 27-16,-1-26 0,1 0 16,25 26-16,1-26 0,-26 0 15,25 26-15,-25-27 16,-27 27-16,1 0 0,-79 0 31</inkml:trace>
  <inkml:trace contextRef="#ctx0" brushRef="#br0" timeOffset="72132">9620 7731 0,'26'0'31,"0"0"-15,0 0-16,27 0 0,-27 0 15,26 0-15,1 0 0,-1 0 16,0 0-16,1-26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1.4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10107 8749 0,'35'0'63,"0"18"-48,53-1 1,1-17-16,16 35 16,37-35-1,16 18-15,36 17 16,-70-17 0,140-18-1,-105 0 1,17 0-1,18 0 1,-17 0 0,-1 0-1,-17 0 1,17 0 0,-35 0-1,-35 0 16,-35 0-15,17 0 0,-17 0-1,-54 0-15,71 0 16,18 0 0,-70 0-1,34 0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3.8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13740 8714 0,'18'-18'47,"-1"18"-32,36 0-15,35-18 16,1 18-16,193 0 31,0 0-15,-123 0-16,70 0 15,-105 0 1,158 0 0,-159 0-1,142 0 1,-1 0 0,1 0-1,17 0 1,-53 0-1,-17 0 1,53 0 0,-18 0-1,17 0 1,-17 0 15,-18 0-15,-158 0-16,88 0 15,-18 0 1,53 0 0,-18 0-1,1 0 1,17 0 0,-71 18-1,-17-18 1,-35 0-1,-19 0 1,72 0 0,-18 18 15,17-18-15,1 0-1,-36 0 1,0 17-1,-70-17 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5.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20901 8961 0,'18'0'16,"-1"0"-1,19 0-15,-1 0 16,124 0 0,105 0-1,124 0 1,89 0-1,-19 0 1,-158-36 0,-53 36-1,-18 0 1,-35 0 15,-17 0-15,-124 0-16,123 0 15,-35 0 1,0 0 0,-53 0-1,-35 0 1,-35 0 0,17 0-1,36 0 1,35 0-1,-36 0 1,18 0 0,-70 0-1,17 0 32,71 0-31,18 0-1,-1 0 1,-105 18 0,17-18 62,-17 0-63</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0T06:50:46.8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26246 8872 0,'35'0'31,"0"0"-31,0 0 16,1 0-16,52 0 15,35 0 1,-35 0 15,-17 0-31,-36 0 16,71 0-1,0 0 1,-35-17 0,-1 17-1,18-18 1,53-17 0,0 35-1,18-18 1,-35 18-1,-71 0 1,0 0 0,-1 0 15,72 0-15,-1 0-1,-34-17 1,16-1-1,54-17 1,-35 17 0,70 18-1,-53 0 1,-18 0 0,-52 0-1,-18 0 1,17 0-1,1 0 1,105 0 0,-88 0-1,1 0 17,-19 0-17,-17 0 1,18 0-1,34 0 1,19 0 0,-18 0-1,-18 0 1,-71 0-16,19 0 16,-19 0 15,19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07:52.902"/>
    </inkml:context>
    <inkml:brush xml:id="br0">
      <inkml:brushProperty name="width" value="0.05292" units="cm"/>
      <inkml:brushProperty name="height" value="0.05292" units="cm"/>
      <inkml:brushProperty name="color" value="#FF0000"/>
    </inkml:brush>
  </inkml:definitions>
  <inkml:trace contextRef="#ctx0" brushRef="#br0">5856 10619 0,'0'-18'16,"17"18"-16,1-18 31,0 18 0,-18 18-15,17 0 0,-17-1-1,18 1-15,17 70 31,1 36-15,-19-89-16,1 88 16,0-105-1,17 52 1,-18-17 0,19-35-1,-19-53 1,19-18-1,-36 18-15,35-54 16,18-193 15,-36 229-31,19-70 32,-36 105-32,17 0 31,-17 36 0,0 0-15,-17-18-1</inkml:trace>
  <inkml:trace contextRef="#ctx0" brushRef="#br0" timeOffset="512.21">6702 10513 0,'0'0'0,"0"-36"31,18 54-15,0 17 0,-18-17-1,0 17-15,17 71 16,1-35-1,0 52 1,-18-52 0,0-1-1</inkml:trace>
  <inkml:trace contextRef="#ctx0" brushRef="#br0" timeOffset="912.66">6456 10636 0,'0'0'0,"0"-17"15,-36-19-15,54-17 31,35 18-15,17 17 0,-34 18-16,52 0 15,53 53 1,-18 53 0,-34 71 15,-89-89-31,-36-18 15,-69 36 1,-19-53 0,-35-18 15,106-35-15,36-17-16</inkml:trace>
  <inkml:trace contextRef="#ctx0" brushRef="#br0" timeOffset="1762.96">7232 10619 0,'0'-18'16,"-18"36"-16,18-1 15,0 1 1,18 70 0,17-17-1,-17-18-15,-1 52 16,1-52 0,-18-17-1,0-54 1,-18-70-1,1-18 1,-1-53 0,0 53-1,18 71-15,0-36 16,53 36 0,18 35 15,17 71-16,-35-18 1,0 70 0,-18-17-1,-53 17 17,1-123-17,-1-17-15,-35-54 16,36 18-1,17-52 1,35 52 0,71 17-1,-18 36 1,18 71 15,-71-18-15,-17 17-1,-1 124 1,-34-158 0,17-1-16,0 0 15</inkml:trace>
  <inkml:trace contextRef="#ctx0" brushRef="#br0" timeOffset="2064.77">8219 10724 0,'-17'0'16,"17"18"-16,17-18 15,19-18 1,-1 18 0,-17 0-16,52-17 15,1 17 1,-36 0 0</inkml:trace>
  <inkml:trace contextRef="#ctx0" brushRef="#br0" timeOffset="3260.62">8731 10442 0,'0'0'16,"0"-17"-16,-18 17 0,18-18 16,0 0-1,18 18-15,0 18 32,-1 17-32,54 53 31,17 36-16,-18 35 1,-17-54 0,-17-34-1</inkml:trace>
  <inkml:trace contextRef="#ctx0" brushRef="#br0" timeOffset="3613.58">9101 10442 0,'0'0'0,"0"-17"0,18 17 16,-18-18-1,0 0 1,0 36-1,0 17 1,-18 18 0,18-18-16,-35 89 31,35-89-31,-18 36 16,18 17-1,-17 0 1,17-35-1,0-35 1</inkml:trace>
  <inkml:trace contextRef="#ctx0" brushRef="#br0" timeOffset="5499.79">9366 10672 0,'0'-18'16,"17"18"15,-17 18 32,0-1-48,0 1-15,18 70 16,-18-53-1,0 36 1,0-18 0,0-36-16</inkml:trace>
  <inkml:trace contextRef="#ctx0" brushRef="#br0" timeOffset="5728.9">9366 10442 0,'0'0'0</inkml:trace>
  <inkml:trace contextRef="#ctx0" brushRef="#br0" timeOffset="6464.72">9542 10619 0,'0'-18'0,"0"0"15,18 18 16,0-17-15,17 34 0,-18-17-16,54 53 15,-36-17 1,1 34 0,-36 1-1,-18-54 1,-17 1-1,-18-53 1,53-18 0,0-18-1,35-17 1,18 0 15,0 52-15,-36 36-1,-17 18 1</inkml:trace>
  <inkml:trace contextRef="#ctx0" brushRef="#br0" timeOffset="6731.64">9877 10372 0,'0'0'0,"0"17"31,53 107 0,-53-71-15,36 17-16,-36-34 15,17 52 1,-34-18 0</inkml:trace>
  <inkml:trace contextRef="#ctx0" brushRef="#br0" timeOffset="7231.94">9877 10636 0,'0'0'0,"18"0"16,-18-17 0,35 17-16,18-18 15,-18 0 17,-17 18-32,17 0 15,18-17 1,-70 17 46,52 88-15,-17-53-47,-18 0 0,52 36 16,-16-36-1,17-17 1,0-53 0,-18-18-1,-18-35 1,-17-18 15,-35 53-15,0 35-1,17 36 1</inkml:trace>
  <inkml:trace contextRef="#ctx0" brushRef="#br0" timeOffset="7997.5">10759 10601 0,'53'-35'31,"-53"17"-31,18 18 16,-18-18-1,-18-17 1,-17 35 0,-36 0-1,-17 53 17,71-35-32,-1-1 0,0 19 15,36 34 16,0-35-31,34-35 16,1 0 0,18-35-1,-18-18 17,-36 18-17,-17 17 1,0 18-1,0 36 1,0 17 0,0-36-16,36 71 31,-19-70-31,19-18 16,34-71 15,-52 54-31,35-89 15,-53-35 1,-18 17 0,-17 54-1,0 35 17,17 105-17,18 1 1,18 52-1,17-35 1,71 89 15</inkml:trace>
  <inkml:trace contextRef="#ctx0" brushRef="#br0" timeOffset="8314.1">11676 10477 0,'0'0'0,"-17"-17"0,17 34 47,0 54-32,17 35 1,1-53 0,0 53-1,-1-71-15,-17 0 0</inkml:trace>
  <inkml:trace contextRef="#ctx0" brushRef="#br0" timeOffset="8648.2">11500 10566 0,'0'0'0,"-35"-18"0,17 0 16,-17-52-1,70-18 1,142-18 15,-1 88-31,-106 36 16,177 176 15,-229-141-31,0 53 16,-89 52-1,-88-52 1,-70-35 15,176-89-31,18 0 16,17 1-16</inkml:trace>
  <inkml:trace contextRef="#ctx0" brushRef="#br0" timeOffset="9381.67">12594 10636 0,'0'0'0,"0"-35"31,0 17-31,0 1 0,0-1 16,-53-17 15,35 35-31,0 0 0,-34 0 16,16 17-1,-17 36 1,36 53-1,17-71 1,35 36 0,18-36-1,35-52 17,-70-1-32,-1 0 0,1-35 15,0-17 1,-18 35 15,0 35-15,0 17-16,35 89 31,-17-53-15,17-18-1,35-35 1,-52-17-1,17-36-15,1-18 16,-19-52 0,-52-36 15,17 106-31,18 35 16,0 71-1,18 0 1,35 159 15,-36-159-31,1 35 16,0-53-1</inkml:trace>
  <inkml:trace contextRef="#ctx0" brushRef="#br0" timeOffset="9533.16">12717 10619 0,'0'0'0,"35"-18"47,1 18-47,34-18 16,54 18 0</inkml:trace>
  <inkml:trace contextRef="#ctx0" brushRef="#br0" timeOffset="9936.2">13264 10530 0,'0'0'16,"-35"-53"15,-1 36-15,19 17-1,-1 17-15,0 1 16,1 17-16,-36 89 15,53-71 1,35 17 15,0-34-31,36-54 16,0-35 0,-36 0-1,-35-35 1,0 17-1,-18 54 1,18 52 15,0 18-15,18 35 0,-1-53-16,1 18 15,-18-35-15</inkml:trace>
  <inkml:trace contextRef="#ctx0" brushRef="#br0" timeOffset="10715.93">13705 10477 0,'0'-35'16,"0"18"-16,17 17 31,-17 35-15,18 35-1,-18 19 1,18-1 0,-18-53-1,0-17 1,0-54-1,0 19 1,0-36 0,17-71-1,-17 19 1,18-19 0,17 36-1,36 106 1,-18 52-1,17 18 1,-52 18 0,0-53-1,-18-18 1,0-35 15,0-35-31,17-36 16,1-17-1,-1 0 1,19 88 0,-1 18 15,0 52-15,-17 36-1,0 18 1,-1-71-1,-17-36 1</inkml:trace>
  <inkml:trace contextRef="#ctx0" brushRef="#br0" timeOffset="11117.71">14569 10425 0,'0'0'0,"-18"0"0,1 0 15,-18 0 1,-18 70 0,17-17-1,36 0 1,36 18-1,34-36 1,71-35 15,-88-18-31,0-52 16,-53 17 0,-70-36-1,17 54 1,-53 0 15,71 53-15,35-1-1</inkml:trace>
  <inkml:trace contextRef="#ctx0" brushRef="#br0" timeOffset="11633.02">15169 10513 0,'0'0'0,"35"0"31,-17-18-31,-18 0 16,-53-17-1,-35 35 1,-18 18 15,53 52-15,35-17-1,36 18 1,17-1 0,36-52-1,17-53 16,-53 0-31,0-36 16,18-53 0,-35-17-1,0 71 1,-1 17 0,1 88-1,-18 71 1,0-18-1,35 53 1,18-17 15,-18-71-31</inkml:trace>
  <inkml:trace contextRef="#ctx0" brushRef="#br0" timeOffset="12333.46">15627 10566 0,'-17'17'32,"34"-17"-1,1 0-16,0 0 1,35-17-16,-18 17 16,0-18-1,18-17 1,-53-1 0,-35 1-1,-71 0 1,0 35-1,36 35 1,52 18 0,18 0-1,35 35 1,53-17 0,-17-54-1,70-17 1,0-35-1,-35-53 17,-53-18-17,-53 0 1,-35-35 0,-18 35-1,35 71 1,0 53-1,18 88 1,0-18 0,36 53-1,17-18 1,17-17 15,-52-106-31,-1 0 16,1 0-16,-18-35 15</inkml:trace>
  <inkml:trace contextRef="#ctx0" brushRef="#br0" timeOffset="30657.06">8219 12312 0,'0'0'0,"-35"0"47,-88 106-16,123-71-31,-18 36 15,18 17 1,18-18 0,17-34-1,35-19 1,-17-17 0</inkml:trace>
  <inkml:trace contextRef="#ctx0" brushRef="#br0" timeOffset="30973.94">8290 12382 0,'18'-35'31,"-1"53"0,-17-1-31,18 19 16,-18-1 0,17-17-16,-17 17 15,0 0 1,18 1 15</inkml:trace>
  <inkml:trace contextRef="#ctx0" brushRef="#br0" timeOffset="31216.89">8449 12312 0,'0'0'0,"0"-18"16,17-35 15,19 53-15,-19 18 0,1 0-16,52 52 15,-52 36 1,-106 53 15</inkml:trace>
  <inkml:trace contextRef="#ctx0" brushRef="#br0" timeOffset="32780.75">12682 12171 0,'0'0'0,"0"17"47,0 1-32,0 0 1,-35 88-1,35-71-15,0 18 32,0-18-32,0 36 15,70-18 1,18-53 0</inkml:trace>
  <inkml:trace contextRef="#ctx0" brushRef="#br0" timeOffset="33224.94">12946 12259 0,'0'0'0,"-17"-18"16,-1 18-1,18-17-15,0-1 16,18-17 15,35 35-15,17 0 0,-35 35-1,-35-17 1,0 17-16,-17 0 15,-71 36 1,17-18 15,53-53-31,36 0 16,0 0 0,70-18-1,0 0 1,-17 1 15,-36 17-31</inkml:trace>
  <inkml:trace contextRef="#ctx0" brushRef="#br0" timeOffset="33491.91">13299 12100 0,'18'0'32,"-1"18"-17,-17 0-15,53 70 16,-17-18-1,-54 71 1,-17-105 0</inkml:trace>
  <inkml:trace contextRef="#ctx0" brushRef="#br0" timeOffset="35492.37">24676 12136 0,'17'0'15,"-17"-18"1,18 0-1,-36 18 48,18 18-63,-17 0 0,-1 52 16,0 1-1,36 52 16,0-70-15,35 0-16,0-53 16</inkml:trace>
  <inkml:trace contextRef="#ctx0" brushRef="#br0" timeOffset="35994.68">24923 12206 0,'0'0'0,"-18"-35"31,18 17-31,18 1 16,35-19-1,-1 36 16,1 0-15,-35 18-16,0 0 31,-54 17-15,1 0 0,-18-17-1,36-1 1,17 1-1,17-18 1,36 0 0,0 0 15,-18 18-31,1-1 16,-36 1-16,-18 17 31,0-17-31,-17-1 0,-53-17 31,35 0-15,18-17-16</inkml:trace>
  <inkml:trace contextRef="#ctx0" brushRef="#br0" timeOffset="36198.39">25187 11994 0,'0'0'0,"18"0"15,0 18 1,-1 0-16,1-1 0,35 19 16,-36-1-16,19 18 15,-177 88 16</inkml:trace>
  <inkml:trace contextRef="#ctx0" brushRef="#br0" timeOffset="47113.81">10001 12947 0,'0'-18'15,"0"36"32,17-18-31,-17 18-1,0-1-15,0 1 16,0 35 0,0-36-1,0 19-15,0-1 16,0 0-1</inkml:trace>
  <inkml:trace contextRef="#ctx0" brushRef="#br0" timeOffset="47418.25">10018 12982 0,'0'0'0,"-17"-35"31,17 17-31,0 1 16,0-1-1,17 18 1,1-18-16,17 18 16,36 0-1,-1 0 1,-17 36-1,-53-1 1,-53 0 0,-35 0-1,18-17 1,34-18 15</inkml:trace>
  <inkml:trace contextRef="#ctx0" brushRef="#br0" timeOffset="48680.55">10195 12735 0,'0'-17'15,"-18"17"1,-17 0-1,0 0 1,-36 0 0,-17 17-1,0 1 17,70-18-32,-35 18 15,36-18-15,-1 0 16,0 17-1,18 18 1,0 36 15,0-36-15,-17 36 0,17-18-1,-18 35 1,0 0-1,18-17 1,0-36 0,0-17-1,0-1 1,0 1 0,18-18 15,17 18-16,-17-18-15,52 0 16,1 0 0,52-18-1,36 18 17,-18-18-17,-35 18 1,-53-17-1,-18 17 1,-17 0 0,-18-18 15,0 0-15,0 1-1,0-19 1,0 1-1,0-18 1,0-35 0,18 0-1,-1 35 1,-17 18 0,0-18-1,-17 17 1,17 1-1,-18 18 1,0-1 15,18 0-15,-17 18 31,-19 0-47,19 0 15,-1 0-15,-88 18 16,-17-18 0,17 0-1,0 0 17,36 18-17,52-18-15</inkml:trace>
  <inkml:trace contextRef="#ctx0" brushRef="#br0" timeOffset="50467.86">10160 12347 0,'0'0'15,"17"0"16,-17 18-15,0-1 0,0 1-16,-17 0 0,17 17 15,0 89 17,0-36-17,0-18 16,0-34-15</inkml:trace>
  <inkml:trace contextRef="#ctx0" brushRef="#br0" timeOffset="51150.88">10195 12330 0,'-18'-18'0,"1"36"32,-1-1-17,0-17 1,1 35-1,-19-17-15,19 0 16,-19-1 15,54-34-15,0-1 0,-1 0-1,19-17 1,-19 18-1,1-1 1,17 0-16,-17 36 16,-1 17 15,19 36-31</inkml:trace>
  <inkml:trace contextRef="#ctx0" brushRef="#br0" timeOffset="52451.7">10001 11853 0,'0'-17'16,"17"34"30,-17 1-30,18 0-16,0-1 16,-18 1-16,17 35 15,19-18 1,-1 18 0,-35-35-16,18-1 15,-1-17 1,1-17-1,-1-36 1,19-35 0,-19-1 15,1 54-15,-18 17 15</inkml:trace>
  <inkml:trace contextRef="#ctx0" brushRef="#br0" timeOffset="53501.83">9842 11695 0,'0'0'16,"0"-18"-1,0 36 1,0-1-1,0 1 1,18 52 0,-18 72-1,0-107 1,0 0-16,0 18 16,0 18-1,0-19 1,-18-52-1,36 0 32,-1-17-31,72-1 0,-54 18-1,0 0-15,159 0 16,-88 0-1,0 0 1,17-17 0,-70 17-1,0 0 1,-35 0 15,-36-18-15,0 18 15,18-18-31,0 1 31,0-1-15,0-35 0,0 18-16,18-53 15,-18 70 1,18-106-1,-1 72 1,1-19 0,-18 53-1,0 1 1,-18-1 0,1 18 15,-1 0-16,-17 0 1,-53 18 0,-1-18-1,-69 17 17,87-17-32,-52 0 15,-71 18 1,70-18-1,71 18 1,18-18 0</inkml:trace>
  <inkml:trace contextRef="#ctx0" brushRef="#br0" timeOffset="180400.87">17603 10724 0,'17'-17'32,"1"17"-32,0 0 15,17 0 1,-17 0-1,-1 17 64,-17 1-79,18 0 15,-18-1-15,18 19 0,-1 17 16,1-1-1,0 54 1,-18 0 15,0-71-31,0 1 16</inkml:trace>
  <inkml:trace contextRef="#ctx0" brushRef="#br0" timeOffset="180665.27">17744 11165 0,'-35'18'0,"70"-36"0,-88 36 16,35-18-1,71 0 1,0 0-1,71-18 1,-1-17 15,-52 35-31,-1-18 32</inkml:trace>
  <inkml:trace contextRef="#ctx0" brushRef="#br0" timeOffset="180917.5">17585 10795 0,'0'0'16,"-17"-18"-16,-19 1 0,-17-19 15,53 19 1,53 17-1,35 0 17,-52-18-32,34 18 15,1 0 1,52 0 0,-52 0-16</inkml:trace>
  <inkml:trace contextRef="#ctx0" brushRef="#br0" timeOffset="181465.33">18397 11148 0,'0'0'0,"-36"17"32,19-17-17,34 0 1,19 18-1,-1-18 1,0 0-16,0 0 16,54-18-1,16 1 1,-34-1 0,-53 18-1,-71 0 1,-53 0-1,-18 18 1,19-1 0,69-17 31,72-17-47,-19 17 15,124-18 16,-123 0-31,17 18 0</inkml:trace>
  <inkml:trace contextRef="#ctx0" brushRef="#br0" timeOffset="182348.58">17215 10566 0,'0'0'0,"-18"-18"16,1 18 0,-1 0-16,-35 53 15,-53 159 17,106-142-32,0 1 0,0-1 15,18 18-15,193 142 31,-17-160-31,-105-52 16</inkml:trace>
  <inkml:trace contextRef="#ctx0" brushRef="#br0" timeOffset="182753.94">18943 10654 0,'36'-18'16,"-72"36"-16,125-36 15,-72 18-15,71 53 16,53 88-1,-88-17 1,-158 176 15,16-247-31,-16 17 0</inkml:trace>
  <inkml:trace contextRef="#ctx0" brushRef="#br0" timeOffset="184833.31">2946 11060 0,'0'-36'16,"0"72"-16,0-89 15,0 35 1,0 36 15,0 52 0,17-35-31,-17 54 16,35-1 0,-17-35-1,-18-36 1,-18-34 15,18-1-15,-35-35-1,-18-53 1,0-35 0,18 0-1,35 35 1,53 53-1,0 53 1,17 18 0,1 70-1,-71-35 1,-35 88 0,-18-88-1,-18 18 1,36-36-1</inkml:trace>
  <inkml:trace contextRef="#ctx0" brushRef="#br0" timeOffset="185173.37">3510 11501 0,'0'-18'31,"18"18"-15,17-18-1,0 18-15,0-17 0,89-1 16,-1-17 15,-34 17-15,-125 18 15</inkml:trace>
  <inkml:trace contextRef="#ctx0" brushRef="#br0" timeOffset="185583.8">2381 10989 0,'-17'-18'0,"34"36"0,-52-53 16,17-18-1,18 70 17,36 125-1,-19-90-31,18 72 16,-17-71-16,158 141 15,-70-141 1,18-18-1</inkml:trace>
  <inkml:trace contextRef="#ctx0" brushRef="#br0" timeOffset="185849.71">3898 10689 0,'0'0'0,"106"53"31,-71-18-15,0 1-16,89 87 15,-36 1 1,-53-72-16,-17 90 15,-36-89-15</inkml:trace>
  <inkml:trace contextRef="#ctx0" brushRef="#br0" timeOffset="194123.44">21007 12612 0,'0'0'15,"18"0"-15,-18 17 32,0-34 15,0-18-16,17 35-31,-17-18 15,18 0 1,52-52 0,72-1-1,87-35 1,106 36 0,35 34-1,-123 19 1,71 34-1,-71 36 1,70 36 15,-193-54-15,-89-18-16,88 19 16,-70-19 15,-35-17-16,-36-17 17,-35-1-17</inkml:trace>
  <inkml:trace contextRef="#ctx0" brushRef="#br0" timeOffset="194475.01">23494 12118 0,'0'0'0,"18"0"47,52 53-32,-52-18 1,88 53 0,-89-70-1,1 17-15,17 0 16,-17 18 0,-36 0-1,-70 0 1,-18-35-1,-70 35 1</inkml:trace>
  <inkml:trace contextRef="#ctx0" brushRef="#br0" timeOffset="199390.59">25699 10530 0,'17'-17'15,"-34"34"-15,52-34 16,-35-1-16,18 0 31,-36 18-15,-17 0-1,-53 53 17,35-17-17,0 17-15,-18 17 16,36 18 15,53-17-15,17-18-1,88-18 1,36-17 0,53-36 15</inkml:trace>
  <inkml:trace contextRef="#ctx0" brushRef="#br0" timeOffset="199988.56">26246 10971 0,'0'-17'31,"0"34"-15,17-17-1,1 0 1,-1 0-16,54 0 31,17 0-15,-70 0-16,17 0 15,0 0 1,-88 0 31,36 0-47,-18 0 0,-36 0 16,18 0-1,18 0 1,52 0-1,36 0 17,0-17-32</inkml:trace>
  <inkml:trace contextRef="#ctx0" brushRef="#br0" timeOffset="200788.93">25064 10319 0,'0'0'0,"0"-18"31,0 36-15,-36-1-1,19 1-15,-18 35 16,-1-18-16,1 124 15,35 17 1,71 18 0,17-88-1,106 0 17,-53-71-32</inkml:trace>
  <inkml:trace contextRef="#ctx0" brushRef="#br0" timeOffset="201305.89">27110 10372 0,'0'0'0,"-18"0"0,1-18 15,34 18 16,1 0-31,88 71 16,-53-36 0,-1 0-16,54 53 15,-35 1-15,-89 69 32,-88-52-17,-88-18-15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0-11T04:19:54.050"/>
    </inkml:context>
    <inkml:brush xml:id="br0">
      <inkml:brushProperty name="width" value="0.05" units="cm"/>
      <inkml:brushProperty name="height" value="0.05" units="cm"/>
      <inkml:brushProperty name="color" value="#ED1C24"/>
      <inkml:brushProperty name="fitToCurve" value="1"/>
    </inkml:brush>
  </inkml:definitions>
  <inkml:trace contextRef="#ctx0" brushRef="#br0">524 1100 0,'-27'0'15,"1"0"-15,0 0 31,0 0-31,0 0 16,0 26-16,-27-26 16,27 26-16,0-26 0,-27 26 15,27-26-15,-26 27 0,26-27 16,0 0-16,-27 0 16,27-27-16,26 1 15,0 0-15,26-26 16,0 25-16,1-25 15,-1 26-15,26-26 0,-26-1 16,0 1-16,27-1 16,-1-77-16,-26 51 15,1 27-15,-27-1 16,0 1-16,0-1 0,-27 1 16,27 26-16,-52 0 15,0 26-15,25 26 16,1 26-16,0 1 0,0-1 15,0 53 1,26-27-16,26 1 0,0-27 16,26 27-16,1-27 0,-1 1 15,1-1-15,-1-26 16,-26 0-16,26 0 0,-25-26 16,25 0-16,-26-26 15,-26 0-15,0 0 16,0 0-1,0 0-15,-26-1 0,0 27 16,26 27-16,0 25 16,0-26-16,0 0 0,0 27 15,0-1-15,0-26 16,26 0-16,0 1 0</inkml:trace>
  <inkml:trace contextRef="#ctx0" brushRef="#br0" timeOffset="621">1257 629 0,'-26'-27'0,"26"54"31,26-1-31,-26 0 16,0 0-16,26 79 15,-26-79 1,0 26-16,26-25 0,-26 25 16,0-26-16,0 0 15,0 0-15,-26-26 16,26-26 0,0-26-1,0 0-15,0-27 0,0 27 0,0-27 16,0 1-16,0-1 15,26 27-15,0-27 0,1 27 16,25-1-16,-26 27 16,27 0-16,-1 26 0,0 0 15,1 0-15,-1 0 0,-26 26 16,0-26-16,1 26 16,-27 27-16,0-27 0,0 0 15,-27 0-15,1 0 0,0 1 16,-26 25-16,25-52 15,1 26-15,26 0 0,0 1 16,0-1 0,26-26-16,1 0 0,25 26 15,0-26-15,1 26 0,25-26 16,-25 26-16,-1 0 16,-26 1-16,0 25 0,1-26 15,-27 0-15,0 27 16,-53-1-1,1-26-15,0 0 0,-27 1 0,27-27 16,-1 26-16,1-26 16,-1 0-16,27-26 0,0-1 15,0 1-15,0 0 16,26-26-16</inkml:trace>
  <inkml:trace contextRef="#ctx0" brushRef="#br0" timeOffset="835">2854 498 0,'-26'0'0,"26"-27"16,26 27-1,-26-26-15,26 26 16,1 0-16,25 0 0,-26 0 16</inkml:trace>
  <inkml:trace contextRef="#ctx0" brushRef="#br0" timeOffset="983">2854 629 0,'-26'26'16,"0"-26"-16,0 26 15,26 0-15,0 0 0,0 0 16,26-26 0,0 0-16,0 0 15,0 0-15,27 0 0</inkml:trace>
  <inkml:trace contextRef="#ctx0" brushRef="#br0" timeOffset="1441">3744 471 0,'27'0'0,"-27"-26"15,26 26 1,-26-26-16,26 26 15,0 26 1,-26 0-16,26 1 16,1 25-16,-1 0 0,0 27 15,0-1-15,0-25 16,-26 25-16,0 1 0,0-27 16,-26 1-16,0-1 15,-26-26-15,-1 0 0,1 1 16,-27-27-16,1 0 15,25-27-15,-25 1 0,25 0 16</inkml:trace>
  <inkml:trace contextRef="#ctx0" brushRef="#br0" timeOffset="1603">3666 105 0,'26'-26'16,"-26"-1"-16,26 27 0,0 0 15,-26-26 1,27 52 0,-27 1-1</inkml:trace>
  <inkml:trace contextRef="#ctx0" brushRef="#br0" timeOffset="1975">4268 419 0,'-26'0'31,"26"26"-15,-26-26-16,0 0 15,26 26-15,-27 1 0,27-1 0,0 0 16,0 0-16,0 0 15,0 1-15,27-1 0,-1 0 16,0-26-16,0 26 0,0-26 16,27 0-16,-27-26 15,26 26-15,-25-26 0,-1 0 16,-26-1-16,0 1 16,0 0-16,0 0 0,-26-27 15,-1 27-15,1 0 0,0 0 16,0 0-16,0 26 15,-1-27-15,1 27 0,26 27 32,0-1-32,26-26 15</inkml:trace>
  <inkml:trace contextRef="#ctx0" brushRef="#br0" timeOffset="2182">4661 367 0,'0'-27'0,"26"27"31,0 27-15,1-1-16,-27 26 16,26-26-1,-26 53 1,0-53-16,0 27 0,0-27 0,0 0 15</inkml:trace>
  <inkml:trace contextRef="#ctx0" brushRef="#br0" timeOffset="2352">4661 52 0,'-26'-26'0,"0"26"15,-1-26-15,54 26 47</inkml:trace>
  <inkml:trace contextRef="#ctx0" brushRef="#br0" timeOffset="2743">4897 314 0,'0'26'0,"26"-52"31,0 26-31,26 0 16,-25 0-16,-1 26 0,0 1 15,0-1-15,0 0 0,1 0 16,-27 27-16,0-27 15,-27 0-15,27 26 0,-26-25 16,0-1-16,0-26 16,26-26-1,26-27 1,-26 27-16,26 0 16,0-27-16,1 1 0,-1 26 15,26 0-15,-26-27 16,27 27-16,-27 26 0,26 0 15,-26 0-15,27 0 0,-27 26 16,0 27 0,26-27-16,-25 26 0,-1-26 0,-26 27 15,0-1-15,0-26 16,0 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3234" indent="-285664">
              <a:buFont typeface="Arial" panose="020B0604020202020204" pitchFamily="34" charset="0"/>
              <a:buChar char="•"/>
            </a:pPr>
            <a:r>
              <a:rPr lang="en-US" sz="1800" dirty="0">
                <a:solidFill>
                  <a:schemeClr val="bg1"/>
                </a:solidFill>
              </a:rPr>
              <a:t>Creating OData Service ( Business Service)</a:t>
            </a:r>
          </a:p>
          <a:p>
            <a:pPr marL="133234" indent="-285664">
              <a:buFont typeface="Arial" panose="020B0604020202020204" pitchFamily="34" charset="0"/>
              <a:buChar char="•"/>
            </a:pPr>
            <a:r>
              <a:rPr lang="en-US" sz="1800" dirty="0">
                <a:solidFill>
                  <a:schemeClr val="bg1"/>
                </a:solidFill>
              </a:rPr>
              <a:t>Introduction to Fiori Elements</a:t>
            </a:r>
          </a:p>
          <a:p>
            <a:pPr marL="133234" indent="-285664">
              <a:buFont typeface="Arial" panose="020B0604020202020204" pitchFamily="34" charset="0"/>
              <a:buChar char="•"/>
            </a:pPr>
            <a:r>
              <a:rPr lang="en-US" sz="1800" dirty="0">
                <a:solidFill>
                  <a:schemeClr val="bg1"/>
                </a:solidFill>
              </a:rPr>
              <a:t>Free style v/s Fiori Elements App</a:t>
            </a:r>
          </a:p>
          <a:p>
            <a:pPr marL="133234" indent="-285664">
              <a:buFont typeface="Arial" panose="020B0604020202020204" pitchFamily="34" charset="0"/>
              <a:buChar char="•"/>
            </a:pPr>
            <a:r>
              <a:rPr lang="en-US" sz="1800" dirty="0">
                <a:solidFill>
                  <a:schemeClr val="bg1"/>
                </a:solidFill>
              </a:rPr>
              <a:t>Developer persona – Fiori Elements</a:t>
            </a:r>
          </a:p>
          <a:p>
            <a:pPr marL="133234" indent="-285664">
              <a:buFont typeface="Arial" panose="020B0604020202020204" pitchFamily="34" charset="0"/>
              <a:buChar char="•"/>
            </a:pPr>
            <a:r>
              <a:rPr lang="en-US" sz="1800" dirty="0">
                <a:solidFill>
                  <a:schemeClr val="bg1"/>
                </a:solidFill>
              </a:rPr>
              <a:t>List Report Object Page App</a:t>
            </a:r>
          </a:p>
          <a:p>
            <a:pPr marL="133234" indent="-285664">
              <a:buFont typeface="Arial" panose="020B0604020202020204" pitchFamily="34" charset="0"/>
              <a:buChar char="•"/>
            </a:pPr>
            <a:r>
              <a:rPr lang="en-US" sz="1800" dirty="0">
                <a:solidFill>
                  <a:schemeClr val="bg1"/>
                </a:solidFill>
              </a:rPr>
              <a:t>Developing Read-Only List Reporting Apps</a:t>
            </a:r>
          </a:p>
          <a:p>
            <a:pPr marL="647429" lvl="1" indent="-342797">
              <a:buFont typeface="Wingdings" panose="05000000000000000000" pitchFamily="2" charset="2"/>
              <a:buChar char="Ø"/>
            </a:pPr>
            <a:r>
              <a:rPr lang="en-US" sz="1800" dirty="0">
                <a:solidFill>
                  <a:schemeClr val="bg1"/>
                </a:solidFill>
              </a:rPr>
              <a:t>UI Annotation</a:t>
            </a:r>
          </a:p>
          <a:p>
            <a:pPr marL="647429" lvl="1" indent="-342797">
              <a:buFont typeface="Wingdings" panose="05000000000000000000" pitchFamily="2" charset="2"/>
              <a:buChar char="Ø"/>
            </a:pPr>
            <a:r>
              <a:rPr lang="en-US" sz="1800" dirty="0">
                <a:solidFill>
                  <a:schemeClr val="bg1"/>
                </a:solidFill>
              </a:rPr>
              <a:t>Adding Search Capabilities</a:t>
            </a:r>
          </a:p>
          <a:p>
            <a:pPr marL="133234" indent="-285664">
              <a:buFont typeface="Arial" panose="020B0604020202020204" pitchFamily="34" charset="0"/>
              <a:buChar char="•"/>
            </a:pPr>
            <a:r>
              <a:rPr lang="en-US" sz="1800" dirty="0">
                <a:solidFill>
                  <a:schemeClr val="bg1"/>
                </a:solidFill>
              </a:rPr>
              <a:t>Adding Metadata Extension</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19120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10/11/2022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customXml" Target="../ink/ink31.xml"/><Relationship Id="rId1" Type="http://schemas.openxmlformats.org/officeDocument/2006/relationships/slideLayout" Target="../slideLayouts/slideLayout8.xml"/><Relationship Id="rId6" Type="http://schemas.openxmlformats.org/officeDocument/2006/relationships/customXml" Target="../ink/ink33.xml"/><Relationship Id="rId5" Type="http://schemas.openxmlformats.org/officeDocument/2006/relationships/image" Target="../media/image32.png"/><Relationship Id="rId4" Type="http://schemas.openxmlformats.org/officeDocument/2006/relationships/customXml" Target="../ink/ink3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Table%20Func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customXml" Target="../ink/ink3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customXml" Target="../ink/ink35.xml"/><Relationship Id="rId1" Type="http://schemas.openxmlformats.org/officeDocument/2006/relationships/slideLayout" Target="../slideLayouts/slideLayout8.xml"/><Relationship Id="rId6" Type="http://schemas.openxmlformats.org/officeDocument/2006/relationships/customXml" Target="../ink/ink37.xml"/><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customXml" Target="../ink/ink39.xml"/><Relationship Id="rId4" Type="http://schemas.openxmlformats.org/officeDocument/2006/relationships/customXml" Target="../ink/ink36.xml"/><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1/Service%20Definition.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tiff"/><Relationship Id="rId1" Type="http://schemas.openxmlformats.org/officeDocument/2006/relationships/slideLayout" Target="../slideLayouts/slideLayout8.xml"/><Relationship Id="rId4" Type="http://schemas.openxmlformats.org/officeDocument/2006/relationships/image" Target="../media/image61.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65.tiff"/><Relationship Id="rId5" Type="http://schemas.openxmlformats.org/officeDocument/2006/relationships/image" Target="../media/image64.tiff"/><Relationship Id="rId10" Type="http://schemas.openxmlformats.org/officeDocument/2006/relationships/image" Target="../media/image4.png"/><Relationship Id="rId4" Type="http://schemas.openxmlformats.org/officeDocument/2006/relationships/image" Target="../media/image63.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8.jpg"/><Relationship Id="rId7" Type="http://schemas.openxmlformats.org/officeDocument/2006/relationships/image" Target="../media/image7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customXml" Target="../ink/ink6.xml"/><Relationship Id="rId18" Type="http://schemas.openxmlformats.org/officeDocument/2006/relationships/image" Target="../media/image7.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0.png"/><Relationship Id="rId17" Type="http://schemas.openxmlformats.org/officeDocument/2006/relationships/customXml" Target="../ink/ink8.xml"/><Relationship Id="rId2" Type="http://schemas.openxmlformats.org/officeDocument/2006/relationships/image" Target="../media/image6.png"/><Relationship Id="rId16"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customXml" Target="../ink/ink4.xml"/><Relationship Id="rId1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1/CDS%20View's.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17.xml"/><Relationship Id="rId26" Type="http://schemas.openxmlformats.org/officeDocument/2006/relationships/customXml" Target="../ink/ink21.xml"/><Relationship Id="rId39" Type="http://schemas.openxmlformats.org/officeDocument/2006/relationships/image" Target="../media/image26.png"/><Relationship Id="rId21" Type="http://schemas.openxmlformats.org/officeDocument/2006/relationships/image" Target="../media/image17.png"/><Relationship Id="rId34" Type="http://schemas.openxmlformats.org/officeDocument/2006/relationships/customXml" Target="../ink/ink25.xml"/><Relationship Id="rId7" Type="http://schemas.openxmlformats.org/officeDocument/2006/relationships/image" Target="../media/image10.png"/><Relationship Id="rId12" Type="http://schemas.openxmlformats.org/officeDocument/2006/relationships/customXml" Target="../ink/ink14.xml"/><Relationship Id="rId17" Type="http://schemas.openxmlformats.org/officeDocument/2006/relationships/image" Target="../media/image15.png"/><Relationship Id="rId25" Type="http://schemas.openxmlformats.org/officeDocument/2006/relationships/image" Target="../media/image19.png"/><Relationship Id="rId33" Type="http://schemas.openxmlformats.org/officeDocument/2006/relationships/image" Target="../media/image23.png"/><Relationship Id="rId38" Type="http://schemas.openxmlformats.org/officeDocument/2006/relationships/customXml" Target="../ink/ink27.xml"/><Relationship Id="rId2" Type="http://schemas.openxmlformats.org/officeDocument/2006/relationships/customXml" Target="../ink/ink9.xml"/><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customXml" Target="../ink/ink11.xml"/><Relationship Id="rId11" Type="http://schemas.openxmlformats.org/officeDocument/2006/relationships/image" Target="../media/image12.png"/><Relationship Id="rId24" Type="http://schemas.openxmlformats.org/officeDocument/2006/relationships/customXml" Target="../ink/ink20.xml"/><Relationship Id="rId32" Type="http://schemas.openxmlformats.org/officeDocument/2006/relationships/customXml" Target="../ink/ink24.xml"/><Relationship Id="rId37" Type="http://schemas.openxmlformats.org/officeDocument/2006/relationships/image" Target="../media/image25.png"/><Relationship Id="rId5" Type="http://schemas.openxmlformats.org/officeDocument/2006/relationships/image" Target="../media/image9.png"/><Relationship Id="rId15" Type="http://schemas.openxmlformats.org/officeDocument/2006/relationships/image" Target="../media/image14.png"/><Relationship Id="rId23" Type="http://schemas.openxmlformats.org/officeDocument/2006/relationships/image" Target="../media/image18.png"/><Relationship Id="rId28" Type="http://schemas.openxmlformats.org/officeDocument/2006/relationships/customXml" Target="../ink/ink22.xml"/><Relationship Id="rId36" Type="http://schemas.openxmlformats.org/officeDocument/2006/relationships/customXml" Target="../ink/ink26.xml"/><Relationship Id="rId10" Type="http://schemas.openxmlformats.org/officeDocument/2006/relationships/customXml" Target="../ink/ink13.xml"/><Relationship Id="rId19" Type="http://schemas.openxmlformats.org/officeDocument/2006/relationships/image" Target="../media/image16.png"/><Relationship Id="rId31" Type="http://schemas.openxmlformats.org/officeDocument/2006/relationships/image" Target="../media/image22.png"/><Relationship Id="rId4" Type="http://schemas.openxmlformats.org/officeDocument/2006/relationships/customXml" Target="../ink/ink10.xml"/><Relationship Id="rId9" Type="http://schemas.openxmlformats.org/officeDocument/2006/relationships/image" Target="../media/image11.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20.png"/><Relationship Id="rId30" Type="http://schemas.openxmlformats.org/officeDocument/2006/relationships/customXml" Target="../ink/ink23.xml"/><Relationship Id="rId35" Type="http://schemas.openxmlformats.org/officeDocument/2006/relationships/image" Target="../media/image24.png"/><Relationship Id="rId8" Type="http://schemas.openxmlformats.org/officeDocument/2006/relationships/customXml" Target="../ink/ink12.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soyuztechnologies/BarclaysCorporateTraining/blob/master/Phase%201%20CDS%20and%20RAP%20based%20development/Day%2001/Create%20AMDP.txt" TargetMode="External"/><Relationship Id="rId7" Type="http://schemas.openxmlformats.org/officeDocument/2006/relationships/customXml" Target="../ink/ink29.xm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customXml" Target="../ink/ink28.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02</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1BC3C66D-E2E1-D6D0-47B2-6366658ECE59}"/>
                  </a:ext>
                </a:extLst>
              </p14:cNvPr>
              <p14:cNvContentPartPr/>
              <p14:nvPr/>
            </p14:nvContentPartPr>
            <p14:xfrm>
              <a:off x="565638" y="650372"/>
              <a:ext cx="2536200" cy="1354680"/>
            </p14:xfrm>
          </p:contentPart>
        </mc:Choice>
        <mc:Fallback xmlns="">
          <p:pic>
            <p:nvPicPr>
              <p:cNvPr id="21" name="Ink 20">
                <a:extLst>
                  <a:ext uri="{FF2B5EF4-FFF2-40B4-BE49-F238E27FC236}">
                    <a16:creationId xmlns:a16="http://schemas.microsoft.com/office/drawing/2014/main" id="{1BC3C66D-E2E1-D6D0-47B2-6366658ECE59}"/>
                  </a:ext>
                </a:extLst>
              </p:cNvPr>
              <p:cNvPicPr/>
              <p:nvPr/>
            </p:nvPicPr>
            <p:blipFill>
              <a:blip r:embed="rId3"/>
              <a:stretch>
                <a:fillRect/>
              </a:stretch>
            </p:blipFill>
            <p:spPr>
              <a:xfrm>
                <a:off x="556638" y="641372"/>
                <a:ext cx="255384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4E3A25E8-FBE8-550E-DA26-4BD269CA1AEF}"/>
                  </a:ext>
                </a:extLst>
              </p14:cNvPr>
              <p14:cNvContentPartPr/>
              <p14:nvPr/>
            </p14:nvContentPartPr>
            <p14:xfrm>
              <a:off x="7192518" y="4253612"/>
              <a:ext cx="811800" cy="620640"/>
            </p14:xfrm>
          </p:contentPart>
        </mc:Choice>
        <mc:Fallback xmlns="">
          <p:pic>
            <p:nvPicPr>
              <p:cNvPr id="42" name="Ink 41">
                <a:extLst>
                  <a:ext uri="{FF2B5EF4-FFF2-40B4-BE49-F238E27FC236}">
                    <a16:creationId xmlns:a16="http://schemas.microsoft.com/office/drawing/2014/main" id="{4E3A25E8-FBE8-550E-DA26-4BD269CA1AEF}"/>
                  </a:ext>
                </a:extLst>
              </p:cNvPr>
              <p:cNvPicPr/>
              <p:nvPr/>
            </p:nvPicPr>
            <p:blipFill>
              <a:blip r:embed="rId5"/>
              <a:stretch>
                <a:fillRect/>
              </a:stretch>
            </p:blipFill>
            <p:spPr>
              <a:xfrm>
                <a:off x="7183518" y="4244612"/>
                <a:ext cx="82944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0" name="Ink 69">
                <a:extLst>
                  <a:ext uri="{FF2B5EF4-FFF2-40B4-BE49-F238E27FC236}">
                    <a16:creationId xmlns:a16="http://schemas.microsoft.com/office/drawing/2014/main" id="{3C84A719-CF26-AFD1-815A-58D209931B45}"/>
                  </a:ext>
                </a:extLst>
              </p14:cNvPr>
              <p14:cNvContentPartPr/>
              <p14:nvPr/>
            </p14:nvContentPartPr>
            <p14:xfrm>
              <a:off x="523518" y="1687532"/>
              <a:ext cx="6524640" cy="3215520"/>
            </p14:xfrm>
          </p:contentPart>
        </mc:Choice>
        <mc:Fallback xmlns="">
          <p:pic>
            <p:nvPicPr>
              <p:cNvPr id="70" name="Ink 69">
                <a:extLst>
                  <a:ext uri="{FF2B5EF4-FFF2-40B4-BE49-F238E27FC236}">
                    <a16:creationId xmlns:a16="http://schemas.microsoft.com/office/drawing/2014/main" id="{3C84A719-CF26-AFD1-815A-58D209931B45}"/>
                  </a:ext>
                </a:extLst>
              </p:cNvPr>
              <p:cNvPicPr/>
              <p:nvPr/>
            </p:nvPicPr>
            <p:blipFill>
              <a:blip r:embed="rId7"/>
              <a:stretch>
                <a:fillRect/>
              </a:stretch>
            </p:blipFill>
            <p:spPr>
              <a:xfrm>
                <a:off x="514518" y="1678532"/>
                <a:ext cx="6542280" cy="3233160"/>
              </a:xfrm>
              <a:prstGeom prst="rect">
                <a:avLst/>
              </a:prstGeom>
            </p:spPr>
          </p:pic>
        </mc:Fallback>
      </mc:AlternateContent>
    </p:spTree>
    <p:extLst>
      <p:ext uri="{BB962C8B-B14F-4D97-AF65-F5344CB8AC3E}">
        <p14:creationId xmlns:p14="http://schemas.microsoft.com/office/powerpoint/2010/main" val="2572511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Creating Table Function</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6598468" y="3971483"/>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6598468" y="4006547"/>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3"/>
              </a:rPr>
              <a:t>Create Table Function</a:t>
            </a:r>
            <a:endParaRPr lang="en-US" sz="1800" dirty="0">
              <a:solidFill>
                <a:schemeClr val="bg1"/>
              </a:solidFill>
            </a:endParaRPr>
          </a:p>
        </p:txBody>
      </p:sp>
      <p:sp>
        <p:nvSpPr>
          <p:cNvPr id="9" name="TextBox 8">
            <a:extLst>
              <a:ext uri="{FF2B5EF4-FFF2-40B4-BE49-F238E27FC236}">
                <a16:creationId xmlns:a16="http://schemas.microsoft.com/office/drawing/2014/main" id="{0ED6B133-127C-45F7-A6F7-791D612BB43A}"/>
              </a:ext>
            </a:extLst>
          </p:cNvPr>
          <p:cNvSpPr txBox="1"/>
          <p:nvPr/>
        </p:nvSpPr>
        <p:spPr>
          <a:xfrm>
            <a:off x="6598468" y="3501008"/>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
        <p:nvSpPr>
          <p:cNvPr id="3" name="Rectangle 2"/>
          <p:cNvSpPr/>
          <p:nvPr/>
        </p:nvSpPr>
        <p:spPr>
          <a:xfrm>
            <a:off x="631357" y="899721"/>
            <a:ext cx="10564359" cy="2308324"/>
          </a:xfrm>
          <a:prstGeom prst="rect">
            <a:avLst/>
          </a:prstGeom>
        </p:spPr>
        <p:txBody>
          <a:bodyPr wrap="square">
            <a:spAutoFit/>
          </a:bodyPr>
          <a:lstStyle/>
          <a:p>
            <a:pPr lvl="0" defTabSz="914400" eaLnBrk="0" fontAlgn="base" hangingPunct="0">
              <a:spcBef>
                <a:spcPct val="0"/>
              </a:spcBef>
              <a:spcAft>
                <a:spcPct val="0"/>
              </a:spcAft>
            </a:pPr>
            <a:r>
              <a:rPr lang="en-US" altLang="en-US" sz="1800" dirty="0">
                <a:solidFill>
                  <a:schemeClr val="bg1"/>
                </a:solidFill>
              </a:rPr>
              <a:t>A CDS table function is defined using the ABAP CDS statement DEFINE TABLE FUNCTION and can be used as the data source in Open SQL read statements. </a:t>
            </a:r>
          </a:p>
          <a:p>
            <a:pPr lvl="0" defTabSz="914400" eaLnBrk="0" fontAlgn="base" hangingPunct="0">
              <a:spcBef>
                <a:spcPct val="0"/>
              </a:spcBef>
              <a:spcAft>
                <a:spcPct val="0"/>
              </a:spcAft>
            </a:pPr>
            <a:endParaRPr lang="en-US" altLang="en-US" sz="1800" dirty="0">
              <a:solidFill>
                <a:schemeClr val="bg1"/>
              </a:solidFill>
            </a:endParaRPr>
          </a:p>
          <a:p>
            <a:pPr lvl="0" defTabSz="914400" eaLnBrk="0" fontAlgn="base" hangingPunct="0">
              <a:spcBef>
                <a:spcPct val="0"/>
              </a:spcBef>
              <a:spcAft>
                <a:spcPct val="0"/>
              </a:spcAft>
            </a:pPr>
            <a:r>
              <a:rPr lang="en-US" altLang="en-US" sz="1800" dirty="0">
                <a:solidFill>
                  <a:schemeClr val="bg1"/>
                </a:solidFill>
              </a:rPr>
              <a:t>Each CDS table function includes the following components:</a:t>
            </a:r>
          </a:p>
          <a:p>
            <a:pPr lvl="1" defTabSz="914400" eaLnBrk="0" fontAlgn="base" hangingPunct="0">
              <a:spcBef>
                <a:spcPct val="0"/>
              </a:spcBef>
              <a:spcAft>
                <a:spcPct val="0"/>
              </a:spcAft>
              <a:buFontTx/>
              <a:buChar char="•"/>
            </a:pPr>
            <a:r>
              <a:rPr lang="en-US" altLang="en-US" sz="1800" dirty="0">
                <a:solidFill>
                  <a:schemeClr val="bg1"/>
                </a:solidFill>
              </a:rPr>
              <a:t>The actual </a:t>
            </a:r>
            <a:r>
              <a:rPr lang="en-US" altLang="en-US" sz="1800" b="1" dirty="0">
                <a:solidFill>
                  <a:schemeClr val="bg1"/>
                </a:solidFill>
              </a:rPr>
              <a:t>CDS entity</a:t>
            </a:r>
            <a:r>
              <a:rPr lang="en-US" altLang="en-US" sz="1800" dirty="0">
                <a:solidFill>
                  <a:schemeClr val="bg1"/>
                </a:solidFill>
              </a:rPr>
              <a:t> of the table function that is generated in the ABAP Dictionary</a:t>
            </a:r>
          </a:p>
          <a:p>
            <a:pPr lvl="1" defTabSz="914400" eaLnBrk="0" fontAlgn="base" hangingPunct="0">
              <a:spcBef>
                <a:spcPct val="0"/>
              </a:spcBef>
              <a:spcAft>
                <a:spcPct val="0"/>
              </a:spcAft>
              <a:buFontTx/>
              <a:buChar char="•"/>
            </a:pPr>
            <a:r>
              <a:rPr lang="en-US" altLang="en-US" sz="1800" dirty="0">
                <a:solidFill>
                  <a:schemeClr val="bg1"/>
                </a:solidFill>
              </a:rPr>
              <a:t>The </a:t>
            </a:r>
            <a:r>
              <a:rPr lang="en-US" altLang="en-US" sz="1800" b="1" dirty="0">
                <a:solidFill>
                  <a:schemeClr val="bg1"/>
                </a:solidFill>
              </a:rPr>
              <a:t>CDS table function implementation</a:t>
            </a:r>
            <a:r>
              <a:rPr lang="en-US" altLang="en-US" sz="1800" dirty="0">
                <a:solidFill>
                  <a:schemeClr val="bg1"/>
                </a:solidFill>
              </a:rPr>
              <a:t> (ABAP class library)</a:t>
            </a:r>
          </a:p>
          <a:p>
            <a:pPr lvl="0" defTabSz="914400" eaLnBrk="0" fontAlgn="base" hangingPunct="0">
              <a:spcBef>
                <a:spcPct val="0"/>
              </a:spcBef>
              <a:spcAft>
                <a:spcPct val="0"/>
              </a:spcAft>
            </a:pPr>
            <a:endParaRPr lang="en-US" altLang="en-US" sz="1800" dirty="0">
              <a:solidFill>
                <a:schemeClr val="bg1"/>
              </a:solidFill>
            </a:endParaRPr>
          </a:p>
          <a:p>
            <a:r>
              <a:rPr lang="en-US" sz="1800" dirty="0">
                <a:solidFill>
                  <a:schemeClr val="bg1"/>
                </a:solidFill>
              </a:rPr>
              <a:t>Requirement 2: return all the sales order no, amount (actual), discounted amount of sales orders]</a:t>
            </a:r>
          </a:p>
        </p:txBody>
      </p:sp>
      <p:sp>
        <p:nvSpPr>
          <p:cNvPr id="4" name="Rectangle 1"/>
          <p:cNvSpPr>
            <a:spLocks noChangeArrowheads="1"/>
          </p:cNvSpPr>
          <p:nvPr/>
        </p:nvSpPr>
        <p:spPr bwMode="auto">
          <a:xfrm>
            <a:off x="0" y="-150274"/>
            <a:ext cx="65" cy="757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050" rIns="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631357" y="3645024"/>
            <a:ext cx="5236719" cy="2664296"/>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0C7D12A-6840-D802-D005-1FAC7BE2D01E}"/>
                  </a:ext>
                </a:extLst>
              </p14:cNvPr>
              <p14:cNvContentPartPr/>
              <p14:nvPr/>
            </p14:nvContentPartPr>
            <p14:xfrm>
              <a:off x="3333600" y="3670200"/>
              <a:ext cx="5461200" cy="1975320"/>
            </p14:xfrm>
          </p:contentPart>
        </mc:Choice>
        <mc:Fallback xmlns="">
          <p:pic>
            <p:nvPicPr>
              <p:cNvPr id="2" name="Ink 1">
                <a:extLst>
                  <a:ext uri="{FF2B5EF4-FFF2-40B4-BE49-F238E27FC236}">
                    <a16:creationId xmlns:a16="http://schemas.microsoft.com/office/drawing/2014/main" id="{60C7D12A-6840-D802-D005-1FAC7BE2D01E}"/>
                  </a:ext>
                </a:extLst>
              </p:cNvPr>
              <p:cNvPicPr/>
              <p:nvPr/>
            </p:nvPicPr>
            <p:blipFill>
              <a:blip r:embed="rId6"/>
              <a:stretch>
                <a:fillRect/>
              </a:stretch>
            </p:blipFill>
            <p:spPr>
              <a:xfrm>
                <a:off x="3324240" y="3660840"/>
                <a:ext cx="5479920" cy="1994040"/>
              </a:xfrm>
              <a:prstGeom prst="rect">
                <a:avLst/>
              </a:prstGeom>
            </p:spPr>
          </p:pic>
        </mc:Fallback>
      </mc:AlternateContent>
    </p:spTree>
    <p:extLst>
      <p:ext uri="{BB962C8B-B14F-4D97-AF65-F5344CB8AC3E}">
        <p14:creationId xmlns:p14="http://schemas.microsoft.com/office/powerpoint/2010/main" val="28183617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42D27F-34E4-5979-2265-BE861E67E9DE}"/>
              </a:ext>
            </a:extLst>
          </p:cNvPr>
          <p:cNvSpPr txBox="1"/>
          <p:nvPr/>
        </p:nvSpPr>
        <p:spPr>
          <a:xfrm>
            <a:off x="117748" y="188640"/>
            <a:ext cx="12071077" cy="830997"/>
          </a:xfrm>
          <a:prstGeom prst="rect">
            <a:avLst/>
          </a:prstGeom>
          <a:noFill/>
        </p:spPr>
        <p:txBody>
          <a:bodyPr wrap="square" rtlCol="0">
            <a:spAutoFit/>
          </a:bodyPr>
          <a:lstStyle/>
          <a:p>
            <a:r>
              <a:rPr lang="en-US" dirty="0"/>
              <a:t>ODATA – Open Data Protocol by Microsoft. SAP adapted Odata protocol in 2012.</a:t>
            </a:r>
          </a:p>
          <a:p>
            <a:r>
              <a:rPr lang="en-US" dirty="0"/>
              <a:t>How to expose data over HTTP using REST Service.</a:t>
            </a:r>
          </a:p>
        </p:txBody>
      </p:sp>
      <mc:AlternateContent xmlns:mc="http://schemas.openxmlformats.org/markup-compatibility/2006" xmlns:p14="http://schemas.microsoft.com/office/powerpoint/2010/main">
        <mc:Choice Requires="p14">
          <p:contentPart p14:bwMode="auto" r:id="rId2">
            <p14:nvContentPartPr>
              <p14:cNvPr id="134" name="Ink 133">
                <a:extLst>
                  <a:ext uri="{FF2B5EF4-FFF2-40B4-BE49-F238E27FC236}">
                    <a16:creationId xmlns:a16="http://schemas.microsoft.com/office/drawing/2014/main" id="{00B4747D-02A0-40CB-5A4A-8EF19A765B04}"/>
                  </a:ext>
                </a:extLst>
              </p14:cNvPr>
              <p14:cNvContentPartPr/>
              <p14:nvPr/>
            </p14:nvContentPartPr>
            <p14:xfrm>
              <a:off x="7748718" y="3412652"/>
              <a:ext cx="2979360" cy="2102400"/>
            </p14:xfrm>
          </p:contentPart>
        </mc:Choice>
        <mc:Fallback xmlns="">
          <p:pic>
            <p:nvPicPr>
              <p:cNvPr id="134" name="Ink 133">
                <a:extLst>
                  <a:ext uri="{FF2B5EF4-FFF2-40B4-BE49-F238E27FC236}">
                    <a16:creationId xmlns:a16="http://schemas.microsoft.com/office/drawing/2014/main" id="{00B4747D-02A0-40CB-5A4A-8EF19A765B04}"/>
                  </a:ext>
                </a:extLst>
              </p:cNvPr>
              <p:cNvPicPr/>
              <p:nvPr/>
            </p:nvPicPr>
            <p:blipFill>
              <a:blip r:embed="rId3"/>
              <a:stretch>
                <a:fillRect/>
              </a:stretch>
            </p:blipFill>
            <p:spPr>
              <a:xfrm>
                <a:off x="7739718" y="3403652"/>
                <a:ext cx="2997000" cy="2120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6" name="Ink 155">
                <a:extLst>
                  <a:ext uri="{FF2B5EF4-FFF2-40B4-BE49-F238E27FC236}">
                    <a16:creationId xmlns:a16="http://schemas.microsoft.com/office/drawing/2014/main" id="{FDD80AED-20A6-B504-2F55-861C164C7F28}"/>
                  </a:ext>
                </a:extLst>
              </p14:cNvPr>
              <p14:cNvContentPartPr/>
              <p14:nvPr/>
            </p14:nvContentPartPr>
            <p14:xfrm>
              <a:off x="9322998" y="3079292"/>
              <a:ext cx="1763280" cy="1436400"/>
            </p14:xfrm>
          </p:contentPart>
        </mc:Choice>
        <mc:Fallback xmlns="">
          <p:pic>
            <p:nvPicPr>
              <p:cNvPr id="156" name="Ink 155">
                <a:extLst>
                  <a:ext uri="{FF2B5EF4-FFF2-40B4-BE49-F238E27FC236}">
                    <a16:creationId xmlns:a16="http://schemas.microsoft.com/office/drawing/2014/main" id="{FDD80AED-20A6-B504-2F55-861C164C7F28}"/>
                  </a:ext>
                </a:extLst>
              </p:cNvPr>
              <p:cNvPicPr/>
              <p:nvPr/>
            </p:nvPicPr>
            <p:blipFill>
              <a:blip r:embed="rId5"/>
              <a:stretch>
                <a:fillRect/>
              </a:stretch>
            </p:blipFill>
            <p:spPr>
              <a:xfrm>
                <a:off x="9313998" y="3070292"/>
                <a:ext cx="1780920" cy="145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2" name="Ink 161">
                <a:extLst>
                  <a:ext uri="{FF2B5EF4-FFF2-40B4-BE49-F238E27FC236}">
                    <a16:creationId xmlns:a16="http://schemas.microsoft.com/office/drawing/2014/main" id="{F8044E85-C9DD-7342-5D1C-D408B2D97EE5}"/>
                  </a:ext>
                </a:extLst>
              </p14:cNvPr>
              <p14:cNvContentPartPr/>
              <p14:nvPr/>
            </p14:nvContentPartPr>
            <p14:xfrm>
              <a:off x="612798" y="1623092"/>
              <a:ext cx="8531640" cy="4621680"/>
            </p14:xfrm>
          </p:contentPart>
        </mc:Choice>
        <mc:Fallback xmlns="">
          <p:pic>
            <p:nvPicPr>
              <p:cNvPr id="162" name="Ink 161">
                <a:extLst>
                  <a:ext uri="{FF2B5EF4-FFF2-40B4-BE49-F238E27FC236}">
                    <a16:creationId xmlns:a16="http://schemas.microsoft.com/office/drawing/2014/main" id="{F8044E85-C9DD-7342-5D1C-D408B2D97EE5}"/>
                  </a:ext>
                </a:extLst>
              </p:cNvPr>
              <p:cNvPicPr/>
              <p:nvPr/>
            </p:nvPicPr>
            <p:blipFill>
              <a:blip r:embed="rId7"/>
              <a:stretch>
                <a:fillRect/>
              </a:stretch>
            </p:blipFill>
            <p:spPr>
              <a:xfrm>
                <a:off x="603798" y="1614092"/>
                <a:ext cx="8549280" cy="463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 name="Ink 187">
                <a:extLst>
                  <a:ext uri="{FF2B5EF4-FFF2-40B4-BE49-F238E27FC236}">
                    <a16:creationId xmlns:a16="http://schemas.microsoft.com/office/drawing/2014/main" id="{455936DE-CC04-1A74-ED43-78BD9F8B9F30}"/>
                  </a:ext>
                </a:extLst>
              </p14:cNvPr>
              <p14:cNvContentPartPr/>
              <p14:nvPr/>
            </p14:nvContentPartPr>
            <p14:xfrm>
              <a:off x="7276398" y="4100612"/>
              <a:ext cx="77040" cy="330480"/>
            </p14:xfrm>
          </p:contentPart>
        </mc:Choice>
        <mc:Fallback xmlns="">
          <p:pic>
            <p:nvPicPr>
              <p:cNvPr id="188" name="Ink 187">
                <a:extLst>
                  <a:ext uri="{FF2B5EF4-FFF2-40B4-BE49-F238E27FC236}">
                    <a16:creationId xmlns:a16="http://schemas.microsoft.com/office/drawing/2014/main" id="{455936DE-CC04-1A74-ED43-78BD9F8B9F30}"/>
                  </a:ext>
                </a:extLst>
              </p:cNvPr>
              <p:cNvPicPr/>
              <p:nvPr/>
            </p:nvPicPr>
            <p:blipFill>
              <a:blip r:embed="rId9"/>
              <a:stretch>
                <a:fillRect/>
              </a:stretch>
            </p:blipFill>
            <p:spPr>
              <a:xfrm>
                <a:off x="7267398" y="4091612"/>
                <a:ext cx="946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2" name="Ink 261">
                <a:extLst>
                  <a:ext uri="{FF2B5EF4-FFF2-40B4-BE49-F238E27FC236}">
                    <a16:creationId xmlns:a16="http://schemas.microsoft.com/office/drawing/2014/main" id="{51424AE4-3E33-3892-A5E5-631AC1412CCC}"/>
                  </a:ext>
                </a:extLst>
              </p14:cNvPr>
              <p14:cNvContentPartPr/>
              <p14:nvPr/>
            </p14:nvContentPartPr>
            <p14:xfrm>
              <a:off x="3795558" y="1053572"/>
              <a:ext cx="7413480" cy="4216320"/>
            </p14:xfrm>
          </p:contentPart>
        </mc:Choice>
        <mc:Fallback xmlns="">
          <p:pic>
            <p:nvPicPr>
              <p:cNvPr id="262" name="Ink 261">
                <a:extLst>
                  <a:ext uri="{FF2B5EF4-FFF2-40B4-BE49-F238E27FC236}">
                    <a16:creationId xmlns:a16="http://schemas.microsoft.com/office/drawing/2014/main" id="{51424AE4-3E33-3892-A5E5-631AC1412CCC}"/>
                  </a:ext>
                </a:extLst>
              </p:cNvPr>
              <p:cNvPicPr/>
              <p:nvPr/>
            </p:nvPicPr>
            <p:blipFill>
              <a:blip r:embed="rId11"/>
              <a:stretch>
                <a:fillRect/>
              </a:stretch>
            </p:blipFill>
            <p:spPr>
              <a:xfrm>
                <a:off x="3786558" y="1044572"/>
                <a:ext cx="7431120" cy="4233960"/>
              </a:xfrm>
              <a:prstGeom prst="rect">
                <a:avLst/>
              </a:prstGeom>
            </p:spPr>
          </p:pic>
        </mc:Fallback>
      </mc:AlternateContent>
    </p:spTree>
    <p:extLst>
      <p:ext uri="{BB962C8B-B14F-4D97-AF65-F5344CB8AC3E}">
        <p14:creationId xmlns:p14="http://schemas.microsoft.com/office/powerpoint/2010/main" val="3298993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1200329"/>
          </a:xfrm>
          <a:prstGeom prst="rect">
            <a:avLst/>
          </a:prstGeom>
        </p:spPr>
        <p:txBody>
          <a:bodyPr wrap="square">
            <a:spAutoFit/>
          </a:bodyPr>
          <a:lstStyle/>
          <a:p>
            <a:pPr algn="just"/>
            <a:r>
              <a:rPr lang="en-US" sz="1800" dirty="0">
                <a:solidFill>
                  <a:schemeClr val="bg1"/>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p:txBody>
      </p:sp>
      <p:pic>
        <p:nvPicPr>
          <p:cNvPr id="3" name="Picture 2"/>
          <p:cNvPicPr>
            <a:picLocks noChangeAspect="1"/>
          </p:cNvPicPr>
          <p:nvPr/>
        </p:nvPicPr>
        <p:blipFill>
          <a:blip r:embed="rId3"/>
          <a:stretch>
            <a:fillRect/>
          </a:stretch>
        </p:blipFill>
        <p:spPr>
          <a:xfrm>
            <a:off x="673831" y="2464489"/>
            <a:ext cx="5420581" cy="1684591"/>
          </a:xfrm>
          <a:prstGeom prst="rect">
            <a:avLst/>
          </a:prstGeom>
        </p:spPr>
      </p:pic>
      <p:cxnSp>
        <p:nvCxnSpPr>
          <p:cNvPr id="8" name="Straight Connector 7"/>
          <p:cNvCxnSpPr/>
          <p:nvPr/>
        </p:nvCxnSpPr>
        <p:spPr>
          <a:xfrm>
            <a:off x="693812" y="4824804"/>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93812" y="4859868"/>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4"/>
              </a:rPr>
              <a:t>Service Definition</a:t>
            </a:r>
            <a:endParaRPr lang="en-US" sz="1800" dirty="0">
              <a:solidFill>
                <a:schemeClr val="bg1"/>
              </a:solidFill>
            </a:endParaRPr>
          </a:p>
        </p:txBody>
      </p:sp>
      <p:sp>
        <p:nvSpPr>
          <p:cNvPr id="10" name="TextBox 9">
            <a:extLst>
              <a:ext uri="{FF2B5EF4-FFF2-40B4-BE49-F238E27FC236}">
                <a16:creationId xmlns:a16="http://schemas.microsoft.com/office/drawing/2014/main" id="{0ED6B133-127C-45F7-A6F7-791D612BB43A}"/>
              </a:ext>
            </a:extLst>
          </p:cNvPr>
          <p:cNvSpPr txBox="1"/>
          <p:nvPr/>
        </p:nvSpPr>
        <p:spPr>
          <a:xfrm>
            <a:off x="693812" y="4354329"/>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60469992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Service Binding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646331"/>
          </a:xfrm>
          <a:prstGeom prst="rect">
            <a:avLst/>
          </a:prstGeom>
        </p:spPr>
        <p:txBody>
          <a:bodyPr wrap="square">
            <a:spAutoFit/>
          </a:bodyPr>
          <a:lstStyle/>
          <a:p>
            <a:pPr algn="just"/>
            <a:r>
              <a:rPr lang="en-US" sz="1800" dirty="0">
                <a:solidFill>
                  <a:schemeClr val="bg1"/>
                </a:solidFill>
              </a:rPr>
              <a:t>A service binding implements the protocol that is used for the OData service. It uses a service definition that projects the data models and their related behaviors to the service.</a:t>
            </a:r>
          </a:p>
        </p:txBody>
      </p:sp>
      <p:pic>
        <p:nvPicPr>
          <p:cNvPr id="3" name="Picture 2"/>
          <p:cNvPicPr>
            <a:picLocks noChangeAspect="1"/>
          </p:cNvPicPr>
          <p:nvPr/>
        </p:nvPicPr>
        <p:blipFill>
          <a:blip r:embed="rId3"/>
          <a:stretch>
            <a:fillRect/>
          </a:stretch>
        </p:blipFill>
        <p:spPr>
          <a:xfrm>
            <a:off x="1712425" y="1718206"/>
            <a:ext cx="8813333" cy="4570550"/>
          </a:xfrm>
          <a:prstGeom prst="rect">
            <a:avLst/>
          </a:prstGeom>
        </p:spPr>
      </p:pic>
    </p:spTree>
    <p:extLst>
      <p:ext uri="{BB962C8B-B14F-4D97-AF65-F5344CB8AC3E}">
        <p14:creationId xmlns:p14="http://schemas.microsoft.com/office/powerpoint/2010/main" val="41681440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1" y="202038"/>
            <a:ext cx="10969943" cy="711081"/>
          </a:xfrm>
        </p:spPr>
        <p:txBody>
          <a:bodyPr>
            <a:noAutofit/>
          </a:bodyPr>
          <a:lstStyle/>
          <a:p>
            <a:r>
              <a:rPr lang="en-IN" dirty="0">
                <a:solidFill>
                  <a:schemeClr val="bg1"/>
                </a:solidFill>
                <a:latin typeface="Cooper Black" panose="0208090404030B020404" pitchFamily="18" charset="0"/>
              </a:rPr>
              <a:t>BAS Introduction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13119"/>
            <a:ext cx="10771237" cy="3970318"/>
          </a:xfrm>
          <a:prstGeom prst="rect">
            <a:avLst/>
          </a:prstGeom>
        </p:spPr>
        <p:txBody>
          <a:bodyPr wrap="square">
            <a:spAutoFit/>
          </a:bodyPr>
          <a:lstStyle/>
          <a:p>
            <a:pPr algn="just"/>
            <a:r>
              <a:rPr lang="en-US" sz="1800" dirty="0">
                <a:solidFill>
                  <a:schemeClr val="bg1"/>
                </a:solidFill>
              </a:rPr>
              <a:t>SAP Business Application Studio is a </a:t>
            </a:r>
            <a:r>
              <a:rPr lang="en-US" sz="1800" b="1" dirty="0">
                <a:solidFill>
                  <a:schemeClr val="bg1"/>
                </a:solidFill>
              </a:rPr>
              <a:t>new SAP Business Technology Platform (BTP) service</a:t>
            </a:r>
            <a:r>
              <a:rPr lang="en-US" sz="1800" dirty="0">
                <a:solidFill>
                  <a:schemeClr val="bg1"/>
                </a:solidFill>
              </a:rPr>
              <a:t> that offers a modern development environment tailored for efficient development of business applications for the SAP Intelligent Enterprise.</a:t>
            </a:r>
          </a:p>
          <a:p>
            <a:pPr algn="just"/>
            <a:endParaRPr lang="en-US" sz="1800" dirty="0">
              <a:solidFill>
                <a:schemeClr val="bg1"/>
              </a:solidFill>
            </a:endParaRPr>
          </a:p>
          <a:p>
            <a:pPr algn="just"/>
            <a:r>
              <a:rPr lang="en-US" sz="1800" dirty="0">
                <a:solidFill>
                  <a:schemeClr val="bg1"/>
                </a:solidFill>
              </a:rPr>
              <a:t>SAP Business Application Studio provides a tailor-made development environment for various development scenarios, such as SAP Fiori, SAP S/4HANA extension, and Workflow. With each of these scenarios, you can create different types of applications.</a:t>
            </a:r>
          </a:p>
          <a:p>
            <a:pPr algn="just"/>
            <a:endParaRPr lang="en-US" sz="1800" dirty="0">
              <a:solidFill>
                <a:schemeClr val="bg1"/>
              </a:solidFill>
            </a:endParaRPr>
          </a:p>
          <a:p>
            <a:pPr algn="just"/>
            <a:r>
              <a:rPr lang="en-US" sz="1800" dirty="0">
                <a:solidFill>
                  <a:schemeClr val="bg1"/>
                </a:solidFill>
              </a:rPr>
              <a:t>These tools cover the end-to-end development cycle:</a:t>
            </a:r>
          </a:p>
          <a:p>
            <a:pPr marL="895243" lvl="1" indent="-285750" algn="just">
              <a:buFont typeface="Wingdings" panose="05000000000000000000" pitchFamily="2" charset="2"/>
              <a:buChar char="§"/>
            </a:pPr>
            <a:r>
              <a:rPr lang="en-US" sz="1800" dirty="0">
                <a:solidFill>
                  <a:schemeClr val="bg1"/>
                </a:solidFill>
              </a:rPr>
              <a:t>Clone an existing project with a Git client or create new project using templates.</a:t>
            </a:r>
          </a:p>
          <a:p>
            <a:pPr marL="895243" lvl="1" indent="-285750" algn="just">
              <a:buFont typeface="Wingdings" panose="05000000000000000000" pitchFamily="2" charset="2"/>
              <a:buChar char="§"/>
            </a:pPr>
            <a:r>
              <a:rPr lang="en-US" sz="1800" dirty="0">
                <a:solidFill>
                  <a:schemeClr val="bg1"/>
                </a:solidFill>
              </a:rPr>
              <a:t>Use editors for SAP-specific technologies.</a:t>
            </a:r>
          </a:p>
          <a:p>
            <a:pPr marL="895243" lvl="1" indent="-285750" algn="just">
              <a:buFont typeface="Wingdings" panose="05000000000000000000" pitchFamily="2" charset="2"/>
              <a:buChar char="§"/>
            </a:pPr>
            <a:r>
              <a:rPr lang="en-US" sz="1800" dirty="0">
                <a:solidFill>
                  <a:schemeClr val="bg1"/>
                </a:solidFill>
              </a:rPr>
              <a:t>Easily test your application on your dev space while consuming services from remote sources.</a:t>
            </a:r>
          </a:p>
          <a:p>
            <a:pPr marL="895243" lvl="1" indent="-285750" algn="just">
              <a:buFont typeface="Wingdings" panose="05000000000000000000" pitchFamily="2" charset="2"/>
              <a:buChar char="§"/>
            </a:pPr>
            <a:r>
              <a:rPr lang="en-US" sz="1800" dirty="0">
                <a:solidFill>
                  <a:schemeClr val="bg1"/>
                </a:solidFill>
              </a:rPr>
              <a:t>Build and deploy the application as a multitarget application (MTA).</a:t>
            </a:r>
          </a:p>
          <a:p>
            <a:pPr algn="just"/>
            <a:endParaRPr lang="en-US" sz="1800" dirty="0">
              <a:solidFill>
                <a:schemeClr val="bg1"/>
              </a:solidFill>
            </a:endParaRPr>
          </a:p>
        </p:txBody>
      </p:sp>
      <p:pic>
        <p:nvPicPr>
          <p:cNvPr id="5128" name="Picture 8" descr="Martin Maruskin blog (something about SAP): Starting with SAP Business  Application Studio (BAS)"/>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4103687" y="4696440"/>
            <a:ext cx="398145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9864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10929" y="212878"/>
            <a:ext cx="10969943" cy="711081"/>
          </a:xfrm>
        </p:spPr>
        <p:txBody>
          <a:bodyPr>
            <a:noAutofit/>
          </a:bodyPr>
          <a:lstStyle/>
          <a:p>
            <a:r>
              <a:rPr lang="en-IN" dirty="0">
                <a:solidFill>
                  <a:schemeClr val="bg1"/>
                </a:solidFill>
                <a:latin typeface="Cooper Black" panose="0208090404030B020404" pitchFamily="18" charset="0"/>
              </a:rPr>
              <a:t>Creating Fiori App on BAS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0" y="1901328"/>
            <a:ext cx="6768752" cy="4840040"/>
          </a:xfrm>
          <a:prstGeom prst="rect">
            <a:avLst/>
          </a:prstGeom>
        </p:spPr>
      </p:pic>
      <p:sp>
        <p:nvSpPr>
          <p:cNvPr id="10" name="Rectangle 9"/>
          <p:cNvSpPr/>
          <p:nvPr/>
        </p:nvSpPr>
        <p:spPr>
          <a:xfrm>
            <a:off x="615121" y="913119"/>
            <a:ext cx="10771237" cy="1200329"/>
          </a:xfrm>
          <a:prstGeom prst="rect">
            <a:avLst/>
          </a:prstGeom>
        </p:spPr>
        <p:txBody>
          <a:bodyPr wrap="square">
            <a:spAutoFit/>
          </a:bodyPr>
          <a:lstStyle/>
          <a:p>
            <a:pPr algn="just"/>
            <a:r>
              <a:rPr lang="en-US" sz="1800" dirty="0">
                <a:solidFill>
                  <a:schemeClr val="bg1"/>
                </a:solidFill>
              </a:rPr>
              <a:t>Creating Fiori App on BAS Using Service on Top of CDS Model.</a:t>
            </a:r>
          </a:p>
          <a:p>
            <a:pPr marL="342900" indent="-342900" algn="just">
              <a:buFont typeface="+mj-lt"/>
              <a:buAutoNum type="arabicPeriod"/>
            </a:pPr>
            <a:r>
              <a:rPr lang="en-US" sz="1800" dirty="0">
                <a:solidFill>
                  <a:schemeClr val="bg1"/>
                </a:solidFill>
              </a:rPr>
              <a:t>First Login Cloud Foundry ( cf login ).</a:t>
            </a:r>
          </a:p>
          <a:p>
            <a:pPr marL="342900" indent="-342900" algn="just">
              <a:buFont typeface="+mj-lt"/>
              <a:buAutoNum type="arabicPeriod"/>
            </a:pPr>
            <a:r>
              <a:rPr lang="en-US" sz="1800" dirty="0">
                <a:solidFill>
                  <a:schemeClr val="bg1"/>
                </a:solidFill>
              </a:rPr>
              <a:t>Select System ABAP Environment on SAP BTP.</a:t>
            </a:r>
          </a:p>
          <a:p>
            <a:pPr algn="just"/>
            <a:endParaRPr lang="en-US" sz="1800" dirty="0">
              <a:solidFill>
                <a:schemeClr val="bg1"/>
              </a:solidFill>
            </a:endParaRPr>
          </a:p>
        </p:txBody>
      </p:sp>
    </p:spTree>
    <p:extLst>
      <p:ext uri="{BB962C8B-B14F-4D97-AF65-F5344CB8AC3E}">
        <p14:creationId xmlns:p14="http://schemas.microsoft.com/office/powerpoint/2010/main" val="410870535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21A600-90B2-5C4F-53C6-C9F3251C0FE0}"/>
              </a:ext>
            </a:extLst>
          </p:cNvPr>
          <p:cNvPicPr>
            <a:picLocks noChangeAspect="1"/>
          </p:cNvPicPr>
          <p:nvPr/>
        </p:nvPicPr>
        <p:blipFill>
          <a:blip r:embed="rId2"/>
          <a:stretch>
            <a:fillRect/>
          </a:stretch>
        </p:blipFill>
        <p:spPr>
          <a:xfrm>
            <a:off x="0" y="0"/>
            <a:ext cx="3048264" cy="2850127"/>
          </a:xfrm>
          <a:prstGeom prst="rect">
            <a:avLst/>
          </a:prstGeom>
        </p:spPr>
      </p:pic>
      <p:pic>
        <p:nvPicPr>
          <p:cNvPr id="7" name="Picture 6">
            <a:extLst>
              <a:ext uri="{FF2B5EF4-FFF2-40B4-BE49-F238E27FC236}">
                <a16:creationId xmlns:a16="http://schemas.microsoft.com/office/drawing/2014/main" id="{89AC577A-74B3-1B8B-FE4C-6E70B14F0F72}"/>
              </a:ext>
            </a:extLst>
          </p:cNvPr>
          <p:cNvPicPr>
            <a:picLocks noChangeAspect="1"/>
          </p:cNvPicPr>
          <p:nvPr/>
        </p:nvPicPr>
        <p:blipFill>
          <a:blip r:embed="rId3"/>
          <a:stretch>
            <a:fillRect/>
          </a:stretch>
        </p:blipFill>
        <p:spPr>
          <a:xfrm>
            <a:off x="3686283" y="449618"/>
            <a:ext cx="2408129" cy="1950889"/>
          </a:xfrm>
          <a:prstGeom prst="rect">
            <a:avLst/>
          </a:prstGeom>
        </p:spPr>
      </p:pic>
      <p:pic>
        <p:nvPicPr>
          <p:cNvPr id="9" name="Picture 8">
            <a:extLst>
              <a:ext uri="{FF2B5EF4-FFF2-40B4-BE49-F238E27FC236}">
                <a16:creationId xmlns:a16="http://schemas.microsoft.com/office/drawing/2014/main" id="{96D81EDD-F72E-056E-B145-A8501827A45E}"/>
              </a:ext>
            </a:extLst>
          </p:cNvPr>
          <p:cNvPicPr>
            <a:picLocks noChangeAspect="1"/>
          </p:cNvPicPr>
          <p:nvPr/>
        </p:nvPicPr>
        <p:blipFill>
          <a:blip r:embed="rId4"/>
          <a:stretch>
            <a:fillRect/>
          </a:stretch>
        </p:blipFill>
        <p:spPr>
          <a:xfrm>
            <a:off x="7030516" y="116632"/>
            <a:ext cx="2865368" cy="3033023"/>
          </a:xfrm>
          <a:prstGeom prst="rect">
            <a:avLst/>
          </a:prstGeom>
        </p:spPr>
      </p:pic>
      <p:pic>
        <p:nvPicPr>
          <p:cNvPr id="11" name="Picture 10">
            <a:extLst>
              <a:ext uri="{FF2B5EF4-FFF2-40B4-BE49-F238E27FC236}">
                <a16:creationId xmlns:a16="http://schemas.microsoft.com/office/drawing/2014/main" id="{04C9EFEC-A822-4850-1C53-D780B9B338A3}"/>
              </a:ext>
            </a:extLst>
          </p:cNvPr>
          <p:cNvPicPr>
            <a:picLocks noChangeAspect="1"/>
          </p:cNvPicPr>
          <p:nvPr/>
        </p:nvPicPr>
        <p:blipFill>
          <a:blip r:embed="rId5"/>
          <a:stretch>
            <a:fillRect/>
          </a:stretch>
        </p:blipFill>
        <p:spPr>
          <a:xfrm>
            <a:off x="1701924" y="3120402"/>
            <a:ext cx="5570703" cy="3650296"/>
          </a:xfrm>
          <a:prstGeom prst="rect">
            <a:avLst/>
          </a:prstGeom>
        </p:spPr>
      </p:pic>
    </p:spTree>
    <p:extLst>
      <p:ext uri="{BB962C8B-B14F-4D97-AF65-F5344CB8AC3E}">
        <p14:creationId xmlns:p14="http://schemas.microsoft.com/office/powerpoint/2010/main" val="414248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887C56-406D-7B13-20D4-0B452E5F3F02}"/>
              </a:ext>
            </a:extLst>
          </p:cNvPr>
          <p:cNvPicPr>
            <a:picLocks noChangeAspect="1"/>
          </p:cNvPicPr>
          <p:nvPr/>
        </p:nvPicPr>
        <p:blipFill>
          <a:blip r:embed="rId2"/>
          <a:stretch>
            <a:fillRect/>
          </a:stretch>
        </p:blipFill>
        <p:spPr>
          <a:xfrm>
            <a:off x="333772" y="30123"/>
            <a:ext cx="8908552" cy="3718882"/>
          </a:xfrm>
          <a:prstGeom prst="rect">
            <a:avLst/>
          </a:prstGeom>
        </p:spPr>
      </p:pic>
      <p:pic>
        <p:nvPicPr>
          <p:cNvPr id="7" name="Picture 6">
            <a:extLst>
              <a:ext uri="{FF2B5EF4-FFF2-40B4-BE49-F238E27FC236}">
                <a16:creationId xmlns:a16="http://schemas.microsoft.com/office/drawing/2014/main" id="{5A00186E-039A-D541-9640-C811164D2CB7}"/>
              </a:ext>
            </a:extLst>
          </p:cNvPr>
          <p:cNvPicPr>
            <a:picLocks noChangeAspect="1"/>
          </p:cNvPicPr>
          <p:nvPr/>
        </p:nvPicPr>
        <p:blipFill>
          <a:blip r:embed="rId3"/>
          <a:stretch>
            <a:fillRect/>
          </a:stretch>
        </p:blipFill>
        <p:spPr>
          <a:xfrm>
            <a:off x="5230316" y="3861048"/>
            <a:ext cx="6104149" cy="2598645"/>
          </a:xfrm>
          <a:prstGeom prst="rect">
            <a:avLst/>
          </a:prstGeom>
        </p:spPr>
      </p:pic>
    </p:spTree>
    <p:extLst>
      <p:ext uri="{BB962C8B-B14F-4D97-AF65-F5344CB8AC3E}">
        <p14:creationId xmlns:p14="http://schemas.microsoft.com/office/powerpoint/2010/main" val="729894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EA8488-761E-429B-67CC-21A10C7E281C}"/>
              </a:ext>
            </a:extLst>
          </p:cNvPr>
          <p:cNvPicPr>
            <a:picLocks noChangeAspect="1"/>
          </p:cNvPicPr>
          <p:nvPr/>
        </p:nvPicPr>
        <p:blipFill>
          <a:blip r:embed="rId2"/>
          <a:stretch>
            <a:fillRect/>
          </a:stretch>
        </p:blipFill>
        <p:spPr>
          <a:xfrm>
            <a:off x="3282991" y="0"/>
            <a:ext cx="5622842" cy="6858000"/>
          </a:xfrm>
          <a:prstGeom prst="rect">
            <a:avLst/>
          </a:prstGeom>
        </p:spPr>
      </p:pic>
    </p:spTree>
    <p:extLst>
      <p:ext uri="{BB962C8B-B14F-4D97-AF65-F5344CB8AC3E}">
        <p14:creationId xmlns:p14="http://schemas.microsoft.com/office/powerpoint/2010/main" val="40169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09637" y="955402"/>
            <a:ext cx="9661239" cy="2006062"/>
          </a:xfrm>
          <a:prstGeom prst="rect">
            <a:avLst/>
          </a:prstGeom>
          <a:noFill/>
        </p:spPr>
        <p:txBody>
          <a:bodyPr wrap="square" rtlCol="0">
            <a:spAutoFit/>
          </a:bodyPr>
          <a:lstStyle/>
          <a:p>
            <a:pPr marL="133457" indent="-285750">
              <a:buFont typeface="Arial" panose="020B0604020202020204" pitchFamily="34" charset="0"/>
              <a:buChar char="•"/>
            </a:pPr>
            <a:r>
              <a:rPr lang="en-US" sz="1800" dirty="0">
                <a:solidFill>
                  <a:schemeClr val="bg1"/>
                </a:solidFill>
              </a:rPr>
              <a:t>Introduction to CDS Views Basics</a:t>
            </a:r>
          </a:p>
          <a:p>
            <a:pPr marL="133457" indent="-285750">
              <a:buFont typeface="Arial" panose="020B0604020202020204" pitchFamily="34" charset="0"/>
              <a:buChar char="•"/>
            </a:pPr>
            <a:r>
              <a:rPr lang="en-US" sz="1800" dirty="0">
                <a:solidFill>
                  <a:schemeClr val="bg1"/>
                </a:solidFill>
              </a:rPr>
              <a:t>Introduction to CDS entities</a:t>
            </a:r>
          </a:p>
          <a:p>
            <a:pPr marL="133457" indent="-285750">
              <a:buFont typeface="Arial" panose="020B0604020202020204" pitchFamily="34" charset="0"/>
              <a:buChar char="•"/>
            </a:pPr>
            <a:r>
              <a:rPr lang="en-US" sz="1800" dirty="0">
                <a:solidFill>
                  <a:schemeClr val="bg1"/>
                </a:solidFill>
              </a:rPr>
              <a:t>Describing AMDP with Use Case</a:t>
            </a:r>
          </a:p>
          <a:p>
            <a:pPr marL="133457" indent="-285750">
              <a:buFont typeface="Arial" panose="020B0604020202020204" pitchFamily="34" charset="0"/>
              <a:buChar char="•"/>
            </a:pPr>
            <a:r>
              <a:rPr lang="en-US" sz="1800" dirty="0">
                <a:solidFill>
                  <a:schemeClr val="bg1"/>
                </a:solidFill>
              </a:rPr>
              <a:t>Table function</a:t>
            </a:r>
          </a:p>
          <a:p>
            <a:pPr marL="133457" indent="-285750">
              <a:buFont typeface="Arial" panose="020B0604020202020204" pitchFamily="34" charset="0"/>
              <a:buChar char="•"/>
            </a:pPr>
            <a:r>
              <a:rPr lang="en-US" sz="1800" dirty="0">
                <a:solidFill>
                  <a:schemeClr val="bg1"/>
                </a:solidFill>
              </a:rPr>
              <a:t>Service Definition &amp; Service Binding</a:t>
            </a:r>
          </a:p>
          <a:p>
            <a:pPr marL="133457" indent="-285750">
              <a:buFont typeface="Arial" panose="020B0604020202020204" pitchFamily="34" charset="0"/>
              <a:buChar char="•"/>
            </a:pPr>
            <a:r>
              <a:rPr lang="en-US" sz="1800" dirty="0">
                <a:solidFill>
                  <a:schemeClr val="bg1"/>
                </a:solidFill>
              </a:rPr>
              <a:t>Introduction to SAP Business Application Studio</a:t>
            </a:r>
          </a:p>
          <a:p>
            <a:pPr marL="342900" marR="0" lvl="0" indent="-342900">
              <a:lnSpc>
                <a:spcPct val="107000"/>
              </a:lnSpc>
              <a:spcBef>
                <a:spcPts val="0"/>
              </a:spcBef>
              <a:spcAft>
                <a:spcPts val="800"/>
              </a:spcAft>
              <a:buFont typeface="Symbol" panose="05050102010706020507" pitchFamily="18" charset="2"/>
              <a:buChar char=""/>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6283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124D19-A0AE-A2C7-1FF4-BF20686B010C}"/>
              </a:ext>
            </a:extLst>
          </p:cNvPr>
          <p:cNvSpPr txBox="1"/>
          <p:nvPr/>
        </p:nvSpPr>
        <p:spPr>
          <a:xfrm>
            <a:off x="981844" y="404664"/>
            <a:ext cx="10657184" cy="461665"/>
          </a:xfrm>
          <a:prstGeom prst="rect">
            <a:avLst/>
          </a:prstGeom>
          <a:noFill/>
        </p:spPr>
        <p:txBody>
          <a:bodyPr wrap="square" rtlCol="0">
            <a:spAutoFit/>
          </a:bodyPr>
          <a:lstStyle/>
          <a:p>
            <a:r>
              <a:rPr lang="en-US" dirty="0"/>
              <a:t>AMDP					CDS Table Function</a:t>
            </a:r>
          </a:p>
        </p:txBody>
      </p:sp>
      <p:cxnSp>
        <p:nvCxnSpPr>
          <p:cNvPr id="6" name="Straight Connector 5">
            <a:extLst>
              <a:ext uri="{FF2B5EF4-FFF2-40B4-BE49-F238E27FC236}">
                <a16:creationId xmlns:a16="http://schemas.microsoft.com/office/drawing/2014/main" id="{02999FD7-FE7D-0CE2-A139-63D1C48BC423}"/>
              </a:ext>
            </a:extLst>
          </p:cNvPr>
          <p:cNvCxnSpPr/>
          <p:nvPr/>
        </p:nvCxnSpPr>
        <p:spPr>
          <a:xfrm>
            <a:off x="6238428" y="692696"/>
            <a:ext cx="0" cy="532859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311629-2A89-1662-7557-439AEB007EBD}"/>
              </a:ext>
            </a:extLst>
          </p:cNvPr>
          <p:cNvSpPr txBox="1"/>
          <p:nvPr/>
        </p:nvSpPr>
        <p:spPr>
          <a:xfrm>
            <a:off x="333772" y="1124744"/>
            <a:ext cx="5544615" cy="2677656"/>
          </a:xfrm>
          <a:prstGeom prst="rect">
            <a:avLst/>
          </a:prstGeom>
          <a:noFill/>
        </p:spPr>
        <p:txBody>
          <a:bodyPr wrap="square" rtlCol="0">
            <a:spAutoFit/>
          </a:bodyPr>
          <a:lstStyle/>
          <a:p>
            <a:pPr marL="342900" indent="-342900">
              <a:buFont typeface="Arial" panose="020B0604020202020204" pitchFamily="34" charset="0"/>
              <a:buChar char="•"/>
            </a:pPr>
            <a:r>
              <a:rPr lang="en-US" dirty="0"/>
              <a:t>AMDP when called, creates a procedure in HANA</a:t>
            </a:r>
          </a:p>
          <a:p>
            <a:pPr marL="342900" indent="-342900">
              <a:buFont typeface="Arial" panose="020B0604020202020204" pitchFamily="34" charset="0"/>
              <a:buChar char="•"/>
            </a:pPr>
            <a:r>
              <a:rPr lang="en-US" dirty="0"/>
              <a:t>We can have multiple input and output parameters</a:t>
            </a:r>
          </a:p>
          <a:p>
            <a:pPr marL="342900" indent="-342900">
              <a:buFont typeface="Arial" panose="020B0604020202020204" pitchFamily="34" charset="0"/>
              <a:buChar char="•"/>
            </a:pPr>
            <a:r>
              <a:rPr lang="en-US" dirty="0"/>
              <a:t>We can use AMDP for write operations</a:t>
            </a:r>
          </a:p>
          <a:p>
            <a:pPr marL="342900" indent="-342900">
              <a:buFont typeface="Arial" panose="020B0604020202020204" pitchFamily="34" charset="0"/>
              <a:buChar char="•"/>
            </a:pPr>
            <a:r>
              <a:rPr lang="en-US" dirty="0"/>
              <a:t>We cannot join an AMDP with CDS views or entities</a:t>
            </a:r>
          </a:p>
        </p:txBody>
      </p:sp>
      <p:sp>
        <p:nvSpPr>
          <p:cNvPr id="8" name="TextBox 7">
            <a:extLst>
              <a:ext uri="{FF2B5EF4-FFF2-40B4-BE49-F238E27FC236}">
                <a16:creationId xmlns:a16="http://schemas.microsoft.com/office/drawing/2014/main" id="{53DFBD31-9465-F901-39C7-943A1F955047}"/>
              </a:ext>
            </a:extLst>
          </p:cNvPr>
          <p:cNvSpPr txBox="1"/>
          <p:nvPr/>
        </p:nvSpPr>
        <p:spPr>
          <a:xfrm>
            <a:off x="6572565" y="1124743"/>
            <a:ext cx="5544615" cy="2677656"/>
          </a:xfrm>
          <a:prstGeom prst="rect">
            <a:avLst/>
          </a:prstGeom>
          <a:noFill/>
        </p:spPr>
        <p:txBody>
          <a:bodyPr wrap="square" rtlCol="0">
            <a:spAutoFit/>
          </a:bodyPr>
          <a:lstStyle/>
          <a:p>
            <a:pPr marL="342900" indent="-342900">
              <a:buFont typeface="Arial" panose="020B0604020202020204" pitchFamily="34" charset="0"/>
              <a:buChar char="•"/>
            </a:pPr>
            <a:r>
              <a:rPr lang="en-US" dirty="0"/>
              <a:t>TF when called, it creates a Table Function (UDF) in HANA</a:t>
            </a:r>
          </a:p>
          <a:p>
            <a:pPr marL="342900" indent="-342900">
              <a:buFont typeface="Arial" panose="020B0604020202020204" pitchFamily="34" charset="0"/>
              <a:buChar char="•"/>
            </a:pPr>
            <a:r>
              <a:rPr lang="en-US" dirty="0"/>
              <a:t>We can have multiple input but the output is ONLY one</a:t>
            </a:r>
          </a:p>
          <a:p>
            <a:pPr marL="342900" indent="-342900">
              <a:buFont typeface="Arial" panose="020B0604020202020204" pitchFamily="34" charset="0"/>
              <a:buChar char="•"/>
            </a:pPr>
            <a:r>
              <a:rPr lang="en-US" dirty="0"/>
              <a:t>Always read only</a:t>
            </a:r>
          </a:p>
          <a:p>
            <a:pPr marL="342900" indent="-342900">
              <a:buFont typeface="Arial" panose="020B0604020202020204" pitchFamily="34" charset="0"/>
              <a:buChar char="•"/>
            </a:pPr>
            <a:r>
              <a:rPr lang="en-US" dirty="0"/>
              <a:t>Can be used as join/association with another CDS views</a:t>
            </a:r>
          </a:p>
        </p:txBody>
      </p:sp>
    </p:spTree>
    <p:extLst>
      <p:ext uri="{BB962C8B-B14F-4D97-AF65-F5344CB8AC3E}">
        <p14:creationId xmlns:p14="http://schemas.microsoft.com/office/powerpoint/2010/main" val="2917152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02</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Code To Data Paradigm</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3</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4" name="Rectangle 3">
            <a:extLst>
              <a:ext uri="{FF2B5EF4-FFF2-40B4-BE49-F238E27FC236}">
                <a16:creationId xmlns:a16="http://schemas.microsoft.com/office/drawing/2014/main" id="{38F71A75-EBFC-AC0B-33FD-C529FC65C676}"/>
              </a:ext>
            </a:extLst>
          </p:cNvPr>
          <p:cNvSpPr/>
          <p:nvPr/>
        </p:nvSpPr>
        <p:spPr>
          <a:xfrm>
            <a:off x="3180522" y="1286433"/>
            <a:ext cx="5275475" cy="214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ABAP System</a:t>
            </a:r>
          </a:p>
          <a:p>
            <a:pPr algn="ctr"/>
            <a:endParaRPr lang="en-US" sz="1800" dirty="0"/>
          </a:p>
          <a:p>
            <a:pPr algn="ctr"/>
            <a:endParaRPr lang="en-US" sz="1800" dirty="0"/>
          </a:p>
          <a:p>
            <a:pPr algn="ctr"/>
            <a:endParaRPr lang="en-US" sz="1800" dirty="0"/>
          </a:p>
          <a:p>
            <a:pPr algn="ctr"/>
            <a:endParaRPr lang="en-US" sz="1800" dirty="0"/>
          </a:p>
        </p:txBody>
      </p:sp>
      <p:sp>
        <p:nvSpPr>
          <p:cNvPr id="9" name="Rectangle 8">
            <a:extLst>
              <a:ext uri="{FF2B5EF4-FFF2-40B4-BE49-F238E27FC236}">
                <a16:creationId xmlns:a16="http://schemas.microsoft.com/office/drawing/2014/main" id="{F7C8147C-1C0F-6F22-78CC-1856A9B9630E}"/>
              </a:ext>
            </a:extLst>
          </p:cNvPr>
          <p:cNvSpPr/>
          <p:nvPr/>
        </p:nvSpPr>
        <p:spPr>
          <a:xfrm>
            <a:off x="3180522" y="4144075"/>
            <a:ext cx="5275475" cy="214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endParaRPr lang="en-US" sz="1800" dirty="0"/>
          </a:p>
          <a:p>
            <a:pPr algn="ctr"/>
            <a:endParaRPr lang="en-US" sz="1800" dirty="0"/>
          </a:p>
          <a:p>
            <a:pPr algn="ctr"/>
            <a:endParaRPr lang="en-US" sz="1800" dirty="0"/>
          </a:p>
          <a:p>
            <a:pPr algn="ctr"/>
            <a:r>
              <a:rPr lang="en-US" sz="1800" dirty="0"/>
              <a:t>HANA DB</a:t>
            </a:r>
          </a:p>
        </p:txBody>
      </p:sp>
      <p:sp>
        <p:nvSpPr>
          <p:cNvPr id="7" name="Isosceles Triangle 6">
            <a:extLst>
              <a:ext uri="{FF2B5EF4-FFF2-40B4-BE49-F238E27FC236}">
                <a16:creationId xmlns:a16="http://schemas.microsoft.com/office/drawing/2014/main" id="{C90519B2-BE24-0A75-966E-1FC221D4BCFC}"/>
              </a:ext>
            </a:extLst>
          </p:cNvPr>
          <p:cNvSpPr/>
          <p:nvPr/>
        </p:nvSpPr>
        <p:spPr>
          <a:xfrm>
            <a:off x="1485513" y="1438793"/>
            <a:ext cx="1695009" cy="47517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4B16E5A0-9921-061F-81DE-C24D694CF590}"/>
              </a:ext>
            </a:extLst>
          </p:cNvPr>
          <p:cNvSpPr/>
          <p:nvPr/>
        </p:nvSpPr>
        <p:spPr>
          <a:xfrm>
            <a:off x="3494764" y="2391045"/>
            <a:ext cx="2009253" cy="837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CDS Views</a:t>
            </a:r>
          </a:p>
          <a:p>
            <a:pPr algn="ctr"/>
            <a:r>
              <a:rPr lang="en-US" sz="1800" dirty="0"/>
              <a:t>NW 7.4 SP6</a:t>
            </a:r>
          </a:p>
          <a:p>
            <a:pPr algn="ctr"/>
            <a:r>
              <a:rPr lang="en-US" sz="1800" dirty="0"/>
              <a:t>Any DB</a:t>
            </a:r>
          </a:p>
        </p:txBody>
      </p:sp>
      <p:sp>
        <p:nvSpPr>
          <p:cNvPr id="11" name="Rectangle 10">
            <a:extLst>
              <a:ext uri="{FF2B5EF4-FFF2-40B4-BE49-F238E27FC236}">
                <a16:creationId xmlns:a16="http://schemas.microsoft.com/office/drawing/2014/main" id="{03121F76-58B5-73DC-140E-EBE64D39CD63}"/>
              </a:ext>
            </a:extLst>
          </p:cNvPr>
          <p:cNvSpPr/>
          <p:nvPr/>
        </p:nvSpPr>
        <p:spPr>
          <a:xfrm>
            <a:off x="6194399" y="2391045"/>
            <a:ext cx="2009253" cy="837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AMDP/Table Function</a:t>
            </a:r>
          </a:p>
          <a:p>
            <a:pPr algn="ctr"/>
            <a:r>
              <a:rPr lang="en-US" sz="1800" dirty="0"/>
              <a:t>7.4SP6, 7.5</a:t>
            </a:r>
          </a:p>
        </p:txBody>
      </p:sp>
      <p:sp>
        <p:nvSpPr>
          <p:cNvPr id="12" name="Arrow: Down 11">
            <a:extLst>
              <a:ext uri="{FF2B5EF4-FFF2-40B4-BE49-F238E27FC236}">
                <a16:creationId xmlns:a16="http://schemas.microsoft.com/office/drawing/2014/main" id="{E2E90D95-B107-D0D6-5ECC-EA41579DFF4C}"/>
              </a:ext>
            </a:extLst>
          </p:cNvPr>
          <p:cNvSpPr/>
          <p:nvPr/>
        </p:nvSpPr>
        <p:spPr>
          <a:xfrm>
            <a:off x="4132774" y="3229027"/>
            <a:ext cx="742757" cy="1590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Rounded Corners 12">
            <a:extLst>
              <a:ext uri="{FF2B5EF4-FFF2-40B4-BE49-F238E27FC236}">
                <a16:creationId xmlns:a16="http://schemas.microsoft.com/office/drawing/2014/main" id="{1FCAFCBD-EFA4-B4D8-37E9-FD834FA2EC1D}"/>
              </a:ext>
            </a:extLst>
          </p:cNvPr>
          <p:cNvSpPr/>
          <p:nvPr/>
        </p:nvSpPr>
        <p:spPr>
          <a:xfrm>
            <a:off x="3408154" y="4819289"/>
            <a:ext cx="2095862" cy="6094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dirty="0"/>
              <a:t>HANA Views</a:t>
            </a:r>
          </a:p>
        </p:txBody>
      </p:sp>
      <p:sp>
        <p:nvSpPr>
          <p:cNvPr id="14" name="Arrow: Down 13">
            <a:extLst>
              <a:ext uri="{FF2B5EF4-FFF2-40B4-BE49-F238E27FC236}">
                <a16:creationId xmlns:a16="http://schemas.microsoft.com/office/drawing/2014/main" id="{5DC0984F-B5AD-3972-E980-C7B8A6D88C32}"/>
              </a:ext>
            </a:extLst>
          </p:cNvPr>
          <p:cNvSpPr/>
          <p:nvPr/>
        </p:nvSpPr>
        <p:spPr>
          <a:xfrm>
            <a:off x="6827647" y="3253810"/>
            <a:ext cx="742757" cy="1590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Rounded Corners 14">
            <a:extLst>
              <a:ext uri="{FF2B5EF4-FFF2-40B4-BE49-F238E27FC236}">
                <a16:creationId xmlns:a16="http://schemas.microsoft.com/office/drawing/2014/main" id="{B0919E0F-1D6B-6ADC-7258-094FAB3ACCC6}"/>
              </a:ext>
            </a:extLst>
          </p:cNvPr>
          <p:cNvSpPr/>
          <p:nvPr/>
        </p:nvSpPr>
        <p:spPr>
          <a:xfrm>
            <a:off x="6194399" y="4868854"/>
            <a:ext cx="2095862" cy="6094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b="1" dirty="0"/>
              <a:t>SQL Script procedure and function</a:t>
            </a:r>
          </a:p>
        </p:txBody>
      </p:sp>
    </p:spTree>
    <p:extLst>
      <p:ext uri="{BB962C8B-B14F-4D97-AF65-F5344CB8AC3E}">
        <p14:creationId xmlns:p14="http://schemas.microsoft.com/office/powerpoint/2010/main" val="152365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800" dirty="0">
                <a:solidFill>
                  <a:schemeClr val="accent2">
                    <a:lumMod val="50000"/>
                  </a:schemeClr>
                </a:solidFill>
                <a:latin typeface="Cooper Black" panose="0208090404030B020404" pitchFamily="18" charset="0"/>
              </a:rPr>
              <a:t>Why we need views in ANY SOFTWARE</a:t>
            </a:r>
            <a:endParaRPr lang="en-IN" sz="28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1050">
                <a:solidFill>
                  <a:prstClr val="black">
                    <a:tint val="75000"/>
                  </a:prstClr>
                </a:solidFill>
                <a:latin typeface="Franklin Gothic Heavy" panose="020B0903020102020204" pitchFamily="34" charset="0"/>
              </a:rPr>
              <a:pPr defTabSz="1218895">
                <a:defRPr/>
              </a:pPr>
              <a:t>4</a:t>
            </a:fld>
            <a:endParaRPr lang="en" sz="105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61610"/>
          </a:xfrm>
          <a:prstGeom prst="rect">
            <a:avLst/>
          </a:prstGeom>
          <a:noFill/>
        </p:spPr>
        <p:txBody>
          <a:bodyPr wrap="square" rtlCol="0">
            <a:spAutoFit/>
          </a:bodyPr>
          <a:lstStyle/>
          <a:p>
            <a:pPr defTabSz="1218895">
              <a:defRPr/>
            </a:pPr>
            <a:r>
              <a:rPr lang="en-US" sz="1100" dirty="0">
                <a:solidFill>
                  <a:srgbClr val="ED7D31">
                    <a:lumMod val="50000"/>
                  </a:srgbClr>
                </a:solidFill>
                <a:latin typeface="Franklin Gothic Heavy" panose="020B0903020102020204" pitchFamily="34" charset="0"/>
              </a:rPr>
              <a:t>www.anubhavtrainings.com</a:t>
            </a:r>
            <a:endParaRPr lang="en-IN" sz="11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1"/>
            <a:ext cx="11503204" cy="2862322"/>
          </a:xfrm>
          <a:prstGeom prst="rect">
            <a:avLst/>
          </a:prstGeom>
          <a:noFill/>
        </p:spPr>
        <p:txBody>
          <a:bodyPr wrap="square" rtlCol="0">
            <a:spAutoFit/>
          </a:bodyPr>
          <a:lstStyle/>
          <a:p>
            <a:pPr marL="380905" indent="-380905" defTabSz="1218895">
              <a:buFont typeface="Arial" panose="020B0604020202020204" pitchFamily="34" charset="0"/>
              <a:buChar char="•"/>
              <a:defRPr/>
            </a:pPr>
            <a:r>
              <a:rPr lang="en-US" sz="1800" dirty="0">
                <a:solidFill>
                  <a:prstClr val="black"/>
                </a:solidFill>
                <a:latin typeface="Calibri" panose="020F0502020204030204"/>
              </a:rPr>
              <a:t>Hide complexity – Imagine we have a ERP system, usually data in ERP is spread across MULTIPLE tables. Reading the data with Query becomes complex and error prone. We code VIEWS with all selections, conditions, and associations (joins). It provides data from functional point of view.</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Security – We do not want to give direct access to DB tables, because tables are prone to attacks and security breach. Hence we create views, by masking (hiding), projections of the relevant data for the business use case. We additionally add ROW level security.</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Modularization – We can develop complex functionalities by small size modules. Which calls and orchestrates between each other. It brings reusability and reduces redundancies.</a:t>
            </a:r>
          </a:p>
          <a:p>
            <a:pPr marL="380905" indent="-380905" defTabSz="1218895">
              <a:buFont typeface="Arial" panose="020B0604020202020204" pitchFamily="34" charset="0"/>
              <a:buChar char="•"/>
              <a:defRPr/>
            </a:pPr>
            <a:r>
              <a:rPr lang="en-US" sz="1800" dirty="0">
                <a:solidFill>
                  <a:prstClr val="black"/>
                </a:solidFill>
                <a:latin typeface="Calibri" panose="020F0502020204030204"/>
              </a:rPr>
              <a:t>In context of SAP CDS, we have annotations, framework consumptions, ease of development, support for tools, support for multiple use case, industry standard, inherent documentation.</a:t>
            </a:r>
          </a:p>
        </p:txBody>
      </p:sp>
      <p:sp>
        <p:nvSpPr>
          <p:cNvPr id="4" name="Rectangle 3">
            <a:extLst>
              <a:ext uri="{FF2B5EF4-FFF2-40B4-BE49-F238E27FC236}">
                <a16:creationId xmlns:a16="http://schemas.microsoft.com/office/drawing/2014/main" id="{8025C9F9-00CC-7BF8-48A8-3260B14DB826}"/>
              </a:ext>
            </a:extLst>
          </p:cNvPr>
          <p:cNvSpPr/>
          <p:nvPr/>
        </p:nvSpPr>
        <p:spPr>
          <a:xfrm>
            <a:off x="438036"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views</a:t>
            </a:r>
          </a:p>
        </p:txBody>
      </p:sp>
      <p:sp>
        <p:nvSpPr>
          <p:cNvPr id="9" name="Rectangle 8">
            <a:extLst>
              <a:ext uri="{FF2B5EF4-FFF2-40B4-BE49-F238E27FC236}">
                <a16:creationId xmlns:a16="http://schemas.microsoft.com/office/drawing/2014/main" id="{BCE1ACCF-A164-5707-D25C-6F344C7A8132}"/>
              </a:ext>
            </a:extLst>
          </p:cNvPr>
          <p:cNvSpPr/>
          <p:nvPr/>
        </p:nvSpPr>
        <p:spPr>
          <a:xfrm>
            <a:off x="4469236"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Interface views</a:t>
            </a:r>
          </a:p>
        </p:txBody>
      </p:sp>
      <p:sp>
        <p:nvSpPr>
          <p:cNvPr id="10" name="Rectangle 9">
            <a:extLst>
              <a:ext uri="{FF2B5EF4-FFF2-40B4-BE49-F238E27FC236}">
                <a16:creationId xmlns:a16="http://schemas.microsoft.com/office/drawing/2014/main" id="{08F8D38B-3165-BAFC-C074-203C61139948}"/>
              </a:ext>
            </a:extLst>
          </p:cNvPr>
          <p:cNvSpPr/>
          <p:nvPr/>
        </p:nvSpPr>
        <p:spPr>
          <a:xfrm>
            <a:off x="8736765" y="4257459"/>
            <a:ext cx="2942458"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Consumption views</a:t>
            </a:r>
          </a:p>
        </p:txBody>
      </p:sp>
      <p:sp>
        <p:nvSpPr>
          <p:cNvPr id="7" name="TextBox 6">
            <a:extLst>
              <a:ext uri="{FF2B5EF4-FFF2-40B4-BE49-F238E27FC236}">
                <a16:creationId xmlns:a16="http://schemas.microsoft.com/office/drawing/2014/main" id="{5EF0ABEE-EECD-E2A1-BB1A-D5714249DB28}"/>
              </a:ext>
            </a:extLst>
          </p:cNvPr>
          <p:cNvSpPr txBox="1"/>
          <p:nvPr/>
        </p:nvSpPr>
        <p:spPr>
          <a:xfrm>
            <a:off x="323766" y="4984769"/>
            <a:ext cx="3561422" cy="1569660"/>
          </a:xfrm>
          <a:prstGeom prst="rect">
            <a:avLst/>
          </a:prstGeom>
          <a:noFill/>
        </p:spPr>
        <p:txBody>
          <a:bodyPr wrap="square" rtlCol="0">
            <a:spAutoFit/>
          </a:bodyPr>
          <a:lstStyle/>
          <a:p>
            <a:r>
              <a:rPr lang="en-US" dirty="0"/>
              <a:t>Developers only access to be used within other views, direct consumption should be prohibited.</a:t>
            </a:r>
          </a:p>
        </p:txBody>
      </p:sp>
      <p:sp>
        <p:nvSpPr>
          <p:cNvPr id="11" name="Rectangle 10">
            <a:extLst>
              <a:ext uri="{FF2B5EF4-FFF2-40B4-BE49-F238E27FC236}">
                <a16:creationId xmlns:a16="http://schemas.microsoft.com/office/drawing/2014/main" id="{3A089A64-8EA4-1189-1175-9A353B405DCD}"/>
              </a:ext>
            </a:extLst>
          </p:cNvPr>
          <p:cNvSpPr/>
          <p:nvPr/>
        </p:nvSpPr>
        <p:spPr>
          <a:xfrm>
            <a:off x="4028025" y="4984768"/>
            <a:ext cx="1856892"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a:t>
            </a:r>
          </a:p>
        </p:txBody>
      </p:sp>
      <p:sp>
        <p:nvSpPr>
          <p:cNvPr id="12" name="Rectangle 11">
            <a:extLst>
              <a:ext uri="{FF2B5EF4-FFF2-40B4-BE49-F238E27FC236}">
                <a16:creationId xmlns:a16="http://schemas.microsoft.com/office/drawing/2014/main" id="{8BF0F84F-012B-DECD-407A-94FE534D5675}"/>
              </a:ext>
            </a:extLst>
          </p:cNvPr>
          <p:cNvSpPr/>
          <p:nvPr/>
        </p:nvSpPr>
        <p:spPr>
          <a:xfrm>
            <a:off x="6303910" y="4984768"/>
            <a:ext cx="1856892" cy="57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a:t>
            </a:r>
          </a:p>
        </p:txBody>
      </p:sp>
      <p:sp>
        <p:nvSpPr>
          <p:cNvPr id="13" name="TextBox 12">
            <a:extLst>
              <a:ext uri="{FF2B5EF4-FFF2-40B4-BE49-F238E27FC236}">
                <a16:creationId xmlns:a16="http://schemas.microsoft.com/office/drawing/2014/main" id="{CE545861-F162-3058-4673-87D1F120D505}"/>
              </a:ext>
            </a:extLst>
          </p:cNvPr>
          <p:cNvSpPr txBox="1"/>
          <p:nvPr/>
        </p:nvSpPr>
        <p:spPr>
          <a:xfrm>
            <a:off x="3885188" y="5578815"/>
            <a:ext cx="4580332" cy="600164"/>
          </a:xfrm>
          <a:prstGeom prst="rect">
            <a:avLst/>
          </a:prstGeom>
          <a:noFill/>
        </p:spPr>
        <p:txBody>
          <a:bodyPr wrap="square" rtlCol="0">
            <a:spAutoFit/>
          </a:bodyPr>
          <a:lstStyle/>
          <a:p>
            <a:pPr algn="just"/>
            <a:r>
              <a:rPr lang="en-US" sz="1100" dirty="0"/>
              <a:t>They are reusable views can be consumed for any purpose, as they build a bridge between tables. Basic views are pure master, transaction data but composite views are combination of master and transaction data.</a:t>
            </a:r>
          </a:p>
        </p:txBody>
      </p:sp>
      <p:sp>
        <p:nvSpPr>
          <p:cNvPr id="14" name="TextBox 13">
            <a:extLst>
              <a:ext uri="{FF2B5EF4-FFF2-40B4-BE49-F238E27FC236}">
                <a16:creationId xmlns:a16="http://schemas.microsoft.com/office/drawing/2014/main" id="{3D6015FC-A858-8A9C-044F-CF80E42F43B0}"/>
              </a:ext>
            </a:extLst>
          </p:cNvPr>
          <p:cNvSpPr txBox="1"/>
          <p:nvPr/>
        </p:nvSpPr>
        <p:spPr>
          <a:xfrm>
            <a:off x="8608357" y="4957100"/>
            <a:ext cx="3561422" cy="1200329"/>
          </a:xfrm>
          <a:prstGeom prst="rect">
            <a:avLst/>
          </a:prstGeom>
          <a:noFill/>
        </p:spPr>
        <p:txBody>
          <a:bodyPr wrap="square" rtlCol="0">
            <a:spAutoFit/>
          </a:bodyPr>
          <a:lstStyle/>
          <a:p>
            <a:r>
              <a:rPr lang="en-US" dirty="0"/>
              <a:t>Used for final consumption built on top of interface views.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980305A-9564-20E9-D341-1751B9998816}"/>
                  </a:ext>
                </a:extLst>
              </p14:cNvPr>
              <p14:cNvContentPartPr/>
              <p14:nvPr/>
            </p14:nvContentPartPr>
            <p14:xfrm>
              <a:off x="3365280" y="2063880"/>
              <a:ext cx="616320" cy="19440"/>
            </p14:xfrm>
          </p:contentPart>
        </mc:Choice>
        <mc:Fallback xmlns="">
          <p:pic>
            <p:nvPicPr>
              <p:cNvPr id="15" name="Ink 14">
                <a:extLst>
                  <a:ext uri="{FF2B5EF4-FFF2-40B4-BE49-F238E27FC236}">
                    <a16:creationId xmlns:a16="http://schemas.microsoft.com/office/drawing/2014/main" id="{0980305A-9564-20E9-D341-1751B9998816}"/>
                  </a:ext>
                </a:extLst>
              </p:cNvPr>
              <p:cNvPicPr/>
              <p:nvPr/>
            </p:nvPicPr>
            <p:blipFill>
              <a:blip r:embed="rId4"/>
              <a:stretch>
                <a:fillRect/>
              </a:stretch>
            </p:blipFill>
            <p:spPr>
              <a:xfrm>
                <a:off x="3349440" y="2000520"/>
                <a:ext cx="647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CF135533-778C-CA27-2F91-81B05366CD15}"/>
                  </a:ext>
                </a:extLst>
              </p14:cNvPr>
              <p14:cNvContentPartPr/>
              <p14:nvPr/>
            </p14:nvContentPartPr>
            <p14:xfrm>
              <a:off x="5047920" y="2063880"/>
              <a:ext cx="933840" cy="51120"/>
            </p14:xfrm>
          </p:contentPart>
        </mc:Choice>
        <mc:Fallback xmlns="">
          <p:pic>
            <p:nvPicPr>
              <p:cNvPr id="16" name="Ink 15">
                <a:extLst>
                  <a:ext uri="{FF2B5EF4-FFF2-40B4-BE49-F238E27FC236}">
                    <a16:creationId xmlns:a16="http://schemas.microsoft.com/office/drawing/2014/main" id="{CF135533-778C-CA27-2F91-81B05366CD15}"/>
                  </a:ext>
                </a:extLst>
              </p:cNvPr>
              <p:cNvPicPr/>
              <p:nvPr/>
            </p:nvPicPr>
            <p:blipFill>
              <a:blip r:embed="rId6"/>
              <a:stretch>
                <a:fillRect/>
              </a:stretch>
            </p:blipFill>
            <p:spPr>
              <a:xfrm>
                <a:off x="5032080" y="2000520"/>
                <a:ext cx="965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5246E042-9348-7E81-021C-445C0BD87B89}"/>
                  </a:ext>
                </a:extLst>
              </p14:cNvPr>
              <p14:cNvContentPartPr/>
              <p14:nvPr/>
            </p14:nvContentPartPr>
            <p14:xfrm>
              <a:off x="6749640" y="2038320"/>
              <a:ext cx="959400" cy="6840"/>
            </p14:xfrm>
          </p:contentPart>
        </mc:Choice>
        <mc:Fallback xmlns="">
          <p:pic>
            <p:nvPicPr>
              <p:cNvPr id="17" name="Ink 16">
                <a:extLst>
                  <a:ext uri="{FF2B5EF4-FFF2-40B4-BE49-F238E27FC236}">
                    <a16:creationId xmlns:a16="http://schemas.microsoft.com/office/drawing/2014/main" id="{5246E042-9348-7E81-021C-445C0BD87B89}"/>
                  </a:ext>
                </a:extLst>
              </p:cNvPr>
              <p:cNvPicPr/>
              <p:nvPr/>
            </p:nvPicPr>
            <p:blipFill>
              <a:blip r:embed="rId8"/>
              <a:stretch>
                <a:fillRect/>
              </a:stretch>
            </p:blipFill>
            <p:spPr>
              <a:xfrm>
                <a:off x="6733800" y="1974960"/>
                <a:ext cx="990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E54D1BBA-8217-AE11-CFD6-B18DB20BC8B7}"/>
                  </a:ext>
                </a:extLst>
              </p14:cNvPr>
              <p14:cNvContentPartPr/>
              <p14:nvPr/>
            </p14:nvContentPartPr>
            <p14:xfrm>
              <a:off x="3638520" y="3149640"/>
              <a:ext cx="1168560" cy="51120"/>
            </p14:xfrm>
          </p:contentPart>
        </mc:Choice>
        <mc:Fallback xmlns="">
          <p:pic>
            <p:nvPicPr>
              <p:cNvPr id="18" name="Ink 17">
                <a:extLst>
                  <a:ext uri="{FF2B5EF4-FFF2-40B4-BE49-F238E27FC236}">
                    <a16:creationId xmlns:a16="http://schemas.microsoft.com/office/drawing/2014/main" id="{E54D1BBA-8217-AE11-CFD6-B18DB20BC8B7}"/>
                  </a:ext>
                </a:extLst>
              </p:cNvPr>
              <p:cNvPicPr/>
              <p:nvPr/>
            </p:nvPicPr>
            <p:blipFill>
              <a:blip r:embed="rId10"/>
              <a:stretch>
                <a:fillRect/>
              </a:stretch>
            </p:blipFill>
            <p:spPr>
              <a:xfrm>
                <a:off x="3622680" y="3086280"/>
                <a:ext cx="1199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A7B17363-67D1-62D2-154B-6EF1E8D30F6A}"/>
                  </a:ext>
                </a:extLst>
              </p14:cNvPr>
              <p14:cNvContentPartPr/>
              <p14:nvPr/>
            </p14:nvContentPartPr>
            <p14:xfrm>
              <a:off x="4946400" y="3124080"/>
              <a:ext cx="2394360" cy="19440"/>
            </p14:xfrm>
          </p:contentPart>
        </mc:Choice>
        <mc:Fallback xmlns="">
          <p:pic>
            <p:nvPicPr>
              <p:cNvPr id="19" name="Ink 18">
                <a:extLst>
                  <a:ext uri="{FF2B5EF4-FFF2-40B4-BE49-F238E27FC236}">
                    <a16:creationId xmlns:a16="http://schemas.microsoft.com/office/drawing/2014/main" id="{A7B17363-67D1-62D2-154B-6EF1E8D30F6A}"/>
                  </a:ext>
                </a:extLst>
              </p:cNvPr>
              <p:cNvPicPr/>
              <p:nvPr/>
            </p:nvPicPr>
            <p:blipFill>
              <a:blip r:embed="rId12"/>
              <a:stretch>
                <a:fillRect/>
              </a:stretch>
            </p:blipFill>
            <p:spPr>
              <a:xfrm>
                <a:off x="4930560" y="3060720"/>
                <a:ext cx="2425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39244CCB-4D40-227E-AA7D-36C7F79B467F}"/>
                  </a:ext>
                </a:extLst>
              </p14:cNvPr>
              <p14:cNvContentPartPr/>
              <p14:nvPr/>
            </p14:nvContentPartPr>
            <p14:xfrm>
              <a:off x="7524360" y="3213000"/>
              <a:ext cx="1626120" cy="13320"/>
            </p14:xfrm>
          </p:contentPart>
        </mc:Choice>
        <mc:Fallback xmlns="">
          <p:pic>
            <p:nvPicPr>
              <p:cNvPr id="20" name="Ink 19">
                <a:extLst>
                  <a:ext uri="{FF2B5EF4-FFF2-40B4-BE49-F238E27FC236}">
                    <a16:creationId xmlns:a16="http://schemas.microsoft.com/office/drawing/2014/main" id="{39244CCB-4D40-227E-AA7D-36C7F79B467F}"/>
                  </a:ext>
                </a:extLst>
              </p:cNvPr>
              <p:cNvPicPr/>
              <p:nvPr/>
            </p:nvPicPr>
            <p:blipFill>
              <a:blip r:embed="rId14"/>
              <a:stretch>
                <a:fillRect/>
              </a:stretch>
            </p:blipFill>
            <p:spPr>
              <a:xfrm>
                <a:off x="7508520" y="3149640"/>
                <a:ext cx="165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2C63754-AABE-04B0-8613-136D8E351E2C}"/>
                  </a:ext>
                </a:extLst>
              </p14:cNvPr>
              <p14:cNvContentPartPr/>
              <p14:nvPr/>
            </p14:nvContentPartPr>
            <p14:xfrm>
              <a:off x="9448560" y="3130560"/>
              <a:ext cx="1524240" cy="63720"/>
            </p14:xfrm>
          </p:contentPart>
        </mc:Choice>
        <mc:Fallback xmlns="">
          <p:pic>
            <p:nvPicPr>
              <p:cNvPr id="21" name="Ink 20">
                <a:extLst>
                  <a:ext uri="{FF2B5EF4-FFF2-40B4-BE49-F238E27FC236}">
                    <a16:creationId xmlns:a16="http://schemas.microsoft.com/office/drawing/2014/main" id="{22C63754-AABE-04B0-8613-136D8E351E2C}"/>
                  </a:ext>
                </a:extLst>
              </p:cNvPr>
              <p:cNvPicPr/>
              <p:nvPr/>
            </p:nvPicPr>
            <p:blipFill>
              <a:blip r:embed="rId16"/>
              <a:stretch>
                <a:fillRect/>
              </a:stretch>
            </p:blipFill>
            <p:spPr>
              <a:xfrm>
                <a:off x="9432720" y="3067200"/>
                <a:ext cx="15555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B874F91E-2F6B-98CD-8494-F1781976BDCA}"/>
                  </a:ext>
                </a:extLst>
              </p14:cNvPr>
              <p14:cNvContentPartPr/>
              <p14:nvPr/>
            </p14:nvContentPartPr>
            <p14:xfrm>
              <a:off x="838080" y="3638520"/>
              <a:ext cx="9061560" cy="1188000"/>
            </p14:xfrm>
          </p:contentPart>
        </mc:Choice>
        <mc:Fallback xmlns="">
          <p:pic>
            <p:nvPicPr>
              <p:cNvPr id="22" name="Ink 21">
                <a:extLst>
                  <a:ext uri="{FF2B5EF4-FFF2-40B4-BE49-F238E27FC236}">
                    <a16:creationId xmlns:a16="http://schemas.microsoft.com/office/drawing/2014/main" id="{B874F91E-2F6B-98CD-8494-F1781976BDCA}"/>
                  </a:ext>
                </a:extLst>
              </p:cNvPr>
              <p:cNvPicPr/>
              <p:nvPr/>
            </p:nvPicPr>
            <p:blipFill>
              <a:blip r:embed="rId18"/>
              <a:stretch>
                <a:fillRect/>
              </a:stretch>
            </p:blipFill>
            <p:spPr>
              <a:xfrm>
                <a:off x="828720" y="3629160"/>
                <a:ext cx="9080280" cy="1206720"/>
              </a:xfrm>
              <a:prstGeom prst="rect">
                <a:avLst/>
              </a:prstGeom>
            </p:spPr>
          </p:pic>
        </mc:Fallback>
      </mc:AlternateContent>
    </p:spTree>
    <p:extLst>
      <p:ext uri="{BB962C8B-B14F-4D97-AF65-F5344CB8AC3E}">
        <p14:creationId xmlns:p14="http://schemas.microsoft.com/office/powerpoint/2010/main" val="26792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Autofit/>
          </a:bodyPr>
          <a:lstStyle/>
          <a:p>
            <a:r>
              <a:rPr lang="en-US" sz="2000" dirty="0">
                <a:solidFill>
                  <a:schemeClr val="accent2">
                    <a:lumMod val="50000"/>
                  </a:schemeClr>
                </a:solidFill>
                <a:latin typeface="Cooper Black" panose="0208090404030B020404" pitchFamily="18" charset="0"/>
              </a:rPr>
              <a:t>Use Case</a:t>
            </a:r>
            <a:endParaRPr lang="en-IN" sz="2000"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pPr defTabSz="1218895">
              <a:defRPr/>
            </a:pPr>
            <a:fld id="{00000000-1234-1234-1234-123412341234}" type="slidenum">
              <a:rPr lang="en" sz="900">
                <a:solidFill>
                  <a:prstClr val="black">
                    <a:tint val="75000"/>
                  </a:prstClr>
                </a:solidFill>
                <a:latin typeface="Franklin Gothic Heavy" panose="020B0903020102020204" pitchFamily="34" charset="0"/>
              </a:rPr>
              <a:pPr defTabSz="1218895">
                <a:defRPr/>
              </a:pPr>
              <a:t>5</a:t>
            </a:fld>
            <a:endParaRPr lang="en" sz="900" dirty="0">
              <a:solidFill>
                <a:prstClr val="black">
                  <a:tint val="75000"/>
                </a:prstClr>
              </a:solidFill>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46221"/>
          </a:xfrm>
          <a:prstGeom prst="rect">
            <a:avLst/>
          </a:prstGeom>
          <a:noFill/>
        </p:spPr>
        <p:txBody>
          <a:bodyPr wrap="square" rtlCol="0">
            <a:spAutoFit/>
          </a:bodyPr>
          <a:lstStyle/>
          <a:p>
            <a:pPr defTabSz="1218895">
              <a:defRPr/>
            </a:pPr>
            <a:r>
              <a:rPr lang="en-US" sz="1000" dirty="0">
                <a:solidFill>
                  <a:srgbClr val="ED7D31">
                    <a:lumMod val="50000"/>
                  </a:srgbClr>
                </a:solidFill>
                <a:latin typeface="Franklin Gothic Heavy" panose="020B0903020102020204" pitchFamily="34" charset="0"/>
              </a:rPr>
              <a:t>www.anubhavtrainings.com</a:t>
            </a:r>
            <a:endParaRPr lang="en-IN" sz="1000" dirty="0">
              <a:solidFill>
                <a:srgbClr val="ED7D31">
                  <a:lumMod val="50000"/>
                </a:srgb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646331"/>
          </a:xfrm>
          <a:prstGeom prst="rect">
            <a:avLst/>
          </a:prstGeom>
          <a:noFill/>
        </p:spPr>
        <p:txBody>
          <a:bodyPr wrap="square" rtlCol="0">
            <a:spAutoFit/>
          </a:bodyPr>
          <a:lstStyle/>
          <a:p>
            <a:pPr defTabSz="1218895">
              <a:defRPr/>
            </a:pPr>
            <a:r>
              <a:rPr lang="en-US" sz="1800" dirty="0">
                <a:solidFill>
                  <a:prstClr val="black"/>
                </a:solidFill>
                <a:latin typeface="Calibri" panose="020F0502020204030204"/>
              </a:rPr>
              <a:t>We want to develop a set of views which usages our custom data model to expose sales data for each customer and product. </a:t>
            </a:r>
          </a:p>
        </p:txBody>
      </p:sp>
      <p:sp>
        <p:nvSpPr>
          <p:cNvPr id="4" name="Rectangle 3">
            <a:extLst>
              <a:ext uri="{FF2B5EF4-FFF2-40B4-BE49-F238E27FC236}">
                <a16:creationId xmlns:a16="http://schemas.microsoft.com/office/drawing/2014/main" id="{2FCB2157-2292-9870-5649-6B9D77491F9E}"/>
              </a:ext>
            </a:extLst>
          </p:cNvPr>
          <p:cNvSpPr/>
          <p:nvPr/>
        </p:nvSpPr>
        <p:spPr>
          <a:xfrm>
            <a:off x="1247449"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BusinessPartner</a:t>
            </a:r>
            <a:endParaRPr lang="en-US" sz="1800" dirty="0"/>
          </a:p>
        </p:txBody>
      </p:sp>
      <p:sp>
        <p:nvSpPr>
          <p:cNvPr id="9" name="Rectangle 8">
            <a:extLst>
              <a:ext uri="{FF2B5EF4-FFF2-40B4-BE49-F238E27FC236}">
                <a16:creationId xmlns:a16="http://schemas.microsoft.com/office/drawing/2014/main" id="{6BA8D71F-1640-3FA4-EC3E-6134E4A90F78}"/>
              </a:ext>
            </a:extLst>
          </p:cNvPr>
          <p:cNvSpPr/>
          <p:nvPr/>
        </p:nvSpPr>
        <p:spPr>
          <a:xfrm>
            <a:off x="5035825" y="5866766"/>
            <a:ext cx="1547410"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Sales Order Header</a:t>
            </a:r>
          </a:p>
        </p:txBody>
      </p:sp>
      <p:sp>
        <p:nvSpPr>
          <p:cNvPr id="10" name="Rectangle 9">
            <a:extLst>
              <a:ext uri="{FF2B5EF4-FFF2-40B4-BE49-F238E27FC236}">
                <a16:creationId xmlns:a16="http://schemas.microsoft.com/office/drawing/2014/main" id="{31D4DFEE-B82B-632F-96CB-166301D354D8}"/>
              </a:ext>
            </a:extLst>
          </p:cNvPr>
          <p:cNvSpPr/>
          <p:nvPr/>
        </p:nvSpPr>
        <p:spPr>
          <a:xfrm>
            <a:off x="6872083"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Sales Order Item</a:t>
            </a:r>
          </a:p>
        </p:txBody>
      </p:sp>
      <p:sp>
        <p:nvSpPr>
          <p:cNvPr id="11" name="Rectangle 10">
            <a:extLst>
              <a:ext uri="{FF2B5EF4-FFF2-40B4-BE49-F238E27FC236}">
                <a16:creationId xmlns:a16="http://schemas.microsoft.com/office/drawing/2014/main" id="{4736F63D-AAE0-66F1-B8BC-F0E3B7A3A71A}"/>
              </a:ext>
            </a:extLst>
          </p:cNvPr>
          <p:cNvSpPr/>
          <p:nvPr/>
        </p:nvSpPr>
        <p:spPr>
          <a:xfrm>
            <a:off x="9493950" y="5866766"/>
            <a:ext cx="2333019"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product</a:t>
            </a:r>
          </a:p>
        </p:txBody>
      </p:sp>
      <p:sp>
        <p:nvSpPr>
          <p:cNvPr id="7" name="Rectangle 6">
            <a:extLst>
              <a:ext uri="{FF2B5EF4-FFF2-40B4-BE49-F238E27FC236}">
                <a16:creationId xmlns:a16="http://schemas.microsoft.com/office/drawing/2014/main" id="{FDC8C683-817B-B6EF-A354-4A839960CCA7}"/>
              </a:ext>
            </a:extLst>
          </p:cNvPr>
          <p:cNvSpPr/>
          <p:nvPr/>
        </p:nvSpPr>
        <p:spPr>
          <a:xfrm>
            <a:off x="5281031" y="4363320"/>
            <a:ext cx="2723441" cy="488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Sales</a:t>
            </a:r>
          </a:p>
        </p:txBody>
      </p:sp>
      <p:cxnSp>
        <p:nvCxnSpPr>
          <p:cNvPr id="13" name="Connector: Elbow 12">
            <a:extLst>
              <a:ext uri="{FF2B5EF4-FFF2-40B4-BE49-F238E27FC236}">
                <a16:creationId xmlns:a16="http://schemas.microsoft.com/office/drawing/2014/main" id="{EF157DBC-A917-3676-96D3-9984F14F92EC}"/>
              </a:ext>
            </a:extLst>
          </p:cNvPr>
          <p:cNvCxnSpPr>
            <a:cxnSpLocks/>
            <a:stCxn id="9" idx="0"/>
            <a:endCxn id="7" idx="2"/>
          </p:cNvCxnSpPr>
          <p:nvPr/>
        </p:nvCxnSpPr>
        <p:spPr>
          <a:xfrm rot="5400000" flipH="1" flipV="1">
            <a:off x="5718831" y="4942845"/>
            <a:ext cx="1014622" cy="8332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E09BF2D-6FAA-2D94-D341-C1A016B013F4}"/>
              </a:ext>
            </a:extLst>
          </p:cNvPr>
          <p:cNvCxnSpPr>
            <a:stCxn id="10" idx="0"/>
            <a:endCxn id="7" idx="2"/>
          </p:cNvCxnSpPr>
          <p:nvPr/>
        </p:nvCxnSpPr>
        <p:spPr>
          <a:xfrm rot="16200000" flipV="1">
            <a:off x="6833363" y="4661534"/>
            <a:ext cx="1014622" cy="1395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CB9D738-D85C-DF9E-0761-A6FC3984FA5C}"/>
              </a:ext>
            </a:extLst>
          </p:cNvPr>
          <p:cNvSpPr/>
          <p:nvPr/>
        </p:nvSpPr>
        <p:spPr>
          <a:xfrm>
            <a:off x="1247449" y="4571703"/>
            <a:ext cx="2333019" cy="48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Customers</a:t>
            </a:r>
          </a:p>
        </p:txBody>
      </p:sp>
      <p:sp>
        <p:nvSpPr>
          <p:cNvPr id="17" name="Rectangle 16">
            <a:extLst>
              <a:ext uri="{FF2B5EF4-FFF2-40B4-BE49-F238E27FC236}">
                <a16:creationId xmlns:a16="http://schemas.microsoft.com/office/drawing/2014/main" id="{47F6DBD5-3C18-9C42-2272-D87CAD4DA5F5}"/>
              </a:ext>
            </a:extLst>
          </p:cNvPr>
          <p:cNvSpPr/>
          <p:nvPr/>
        </p:nvSpPr>
        <p:spPr>
          <a:xfrm>
            <a:off x="9493950" y="4595722"/>
            <a:ext cx="2333019" cy="48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 Products</a:t>
            </a:r>
          </a:p>
        </p:txBody>
      </p:sp>
      <p:cxnSp>
        <p:nvCxnSpPr>
          <p:cNvPr id="19" name="Straight Arrow Connector 18">
            <a:extLst>
              <a:ext uri="{FF2B5EF4-FFF2-40B4-BE49-F238E27FC236}">
                <a16:creationId xmlns:a16="http://schemas.microsoft.com/office/drawing/2014/main" id="{E0AA983A-5121-9660-FE76-7ED336DC5B97}"/>
              </a:ext>
            </a:extLst>
          </p:cNvPr>
          <p:cNvCxnSpPr>
            <a:stCxn id="11" idx="0"/>
            <a:endCxn id="17" idx="2"/>
          </p:cNvCxnSpPr>
          <p:nvPr/>
        </p:nvCxnSpPr>
        <p:spPr>
          <a:xfrm flipV="1">
            <a:off x="10660460" y="5078090"/>
            <a:ext cx="0" cy="78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EB2F01-1359-A93E-AC64-FC3E5C7B5B4A}"/>
              </a:ext>
            </a:extLst>
          </p:cNvPr>
          <p:cNvCxnSpPr>
            <a:stCxn id="4" idx="0"/>
            <a:endCxn id="16" idx="2"/>
          </p:cNvCxnSpPr>
          <p:nvPr/>
        </p:nvCxnSpPr>
        <p:spPr>
          <a:xfrm flipV="1">
            <a:off x="2413959" y="5054072"/>
            <a:ext cx="0" cy="81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C2CC79-FA1B-1D6F-F3C4-7F8E174F4879}"/>
              </a:ext>
            </a:extLst>
          </p:cNvPr>
          <p:cNvSpPr/>
          <p:nvPr/>
        </p:nvSpPr>
        <p:spPr>
          <a:xfrm>
            <a:off x="-1420444" y="5873220"/>
            <a:ext cx="2333019" cy="482369"/>
          </a:xfrm>
          <a:prstGeom prst="rect">
            <a:avLst/>
          </a:prstGeom>
          <a:solidFill>
            <a:srgbClr val="0066F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I_Country</a:t>
            </a:r>
            <a:endParaRPr lang="en-US" sz="1800" dirty="0"/>
          </a:p>
        </p:txBody>
      </p:sp>
      <p:cxnSp>
        <p:nvCxnSpPr>
          <p:cNvPr id="24" name="Connector: Elbow 23">
            <a:extLst>
              <a:ext uri="{FF2B5EF4-FFF2-40B4-BE49-F238E27FC236}">
                <a16:creationId xmlns:a16="http://schemas.microsoft.com/office/drawing/2014/main" id="{2770A1D0-23BB-10DA-951B-F47AAF49331E}"/>
              </a:ext>
            </a:extLst>
          </p:cNvPr>
          <p:cNvCxnSpPr>
            <a:stCxn id="22" idx="0"/>
            <a:endCxn id="16" idx="2"/>
          </p:cNvCxnSpPr>
          <p:nvPr/>
        </p:nvCxnSpPr>
        <p:spPr>
          <a:xfrm rot="5400000" flipH="1" flipV="1">
            <a:off x="670439" y="4129701"/>
            <a:ext cx="819148" cy="26678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6E051C0-E423-DAB2-C1A9-91603903E3BA}"/>
              </a:ext>
            </a:extLst>
          </p:cNvPr>
          <p:cNvSpPr/>
          <p:nvPr/>
        </p:nvSpPr>
        <p:spPr>
          <a:xfrm>
            <a:off x="3501110" y="6409482"/>
            <a:ext cx="1547410" cy="488823"/>
          </a:xfrm>
          <a:prstGeom prst="rect">
            <a:avLst/>
          </a:prstGeom>
          <a:solidFill>
            <a:srgbClr val="0066F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I_Currency</a:t>
            </a:r>
            <a:endParaRPr lang="en-US" sz="1800" dirty="0"/>
          </a:p>
        </p:txBody>
      </p:sp>
      <p:cxnSp>
        <p:nvCxnSpPr>
          <p:cNvPr id="28" name="Connector: Elbow 27">
            <a:extLst>
              <a:ext uri="{FF2B5EF4-FFF2-40B4-BE49-F238E27FC236}">
                <a16:creationId xmlns:a16="http://schemas.microsoft.com/office/drawing/2014/main" id="{F0BB5295-650B-F4F8-CFCC-1C79B51DEA9F}"/>
              </a:ext>
            </a:extLst>
          </p:cNvPr>
          <p:cNvCxnSpPr>
            <a:stCxn id="26" idx="0"/>
            <a:endCxn id="7" idx="2"/>
          </p:cNvCxnSpPr>
          <p:nvPr/>
        </p:nvCxnSpPr>
        <p:spPr>
          <a:xfrm rot="5400000" flipH="1" flipV="1">
            <a:off x="4680114" y="4446845"/>
            <a:ext cx="1557338" cy="2367937"/>
          </a:xfrm>
          <a:prstGeom prst="bentConnector3">
            <a:avLst>
              <a:gd name="adj1" fmla="val 6712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C8028BB-E05B-76C5-C3AA-83A91ADDA255}"/>
              </a:ext>
            </a:extLst>
          </p:cNvPr>
          <p:cNvSpPr/>
          <p:nvPr/>
        </p:nvSpPr>
        <p:spPr>
          <a:xfrm>
            <a:off x="5161208" y="3019042"/>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Composite</a:t>
            </a:r>
          </a:p>
        </p:txBody>
      </p:sp>
      <p:cxnSp>
        <p:nvCxnSpPr>
          <p:cNvPr id="32" name="Connector: Elbow 31">
            <a:extLst>
              <a:ext uri="{FF2B5EF4-FFF2-40B4-BE49-F238E27FC236}">
                <a16:creationId xmlns:a16="http://schemas.microsoft.com/office/drawing/2014/main" id="{41401629-4D78-1CF8-E52D-5F00F7A97F5F}"/>
              </a:ext>
            </a:extLst>
          </p:cNvPr>
          <p:cNvCxnSpPr>
            <a:cxnSpLocks/>
            <a:stCxn id="16" idx="0"/>
            <a:endCxn id="30" idx="2"/>
          </p:cNvCxnSpPr>
          <p:nvPr/>
        </p:nvCxnSpPr>
        <p:spPr>
          <a:xfrm rot="5400000" flipH="1" flipV="1">
            <a:off x="4000404" y="1921420"/>
            <a:ext cx="1063838" cy="42367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F3FBC6-F352-941B-7782-8090A21F5FFF}"/>
              </a:ext>
            </a:extLst>
          </p:cNvPr>
          <p:cNvCxnSpPr>
            <a:stCxn id="17" idx="0"/>
            <a:endCxn id="30" idx="2"/>
          </p:cNvCxnSpPr>
          <p:nvPr/>
        </p:nvCxnSpPr>
        <p:spPr>
          <a:xfrm rot="16200000" flipV="1">
            <a:off x="8111647" y="2046908"/>
            <a:ext cx="1087857" cy="40097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6E144F6-1513-5D1A-3F99-DC5C1CAFC563}"/>
              </a:ext>
            </a:extLst>
          </p:cNvPr>
          <p:cNvCxnSpPr>
            <a:stCxn id="7" idx="0"/>
            <a:endCxn id="30" idx="2"/>
          </p:cNvCxnSpPr>
          <p:nvPr/>
        </p:nvCxnSpPr>
        <p:spPr>
          <a:xfrm flipV="1">
            <a:off x="6642752" y="3507865"/>
            <a:ext cx="7937" cy="85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1340CE9F-CCBE-8F83-3133-26D1D5B7C455}"/>
              </a:ext>
            </a:extLst>
          </p:cNvPr>
          <p:cNvSpPr/>
          <p:nvPr/>
        </p:nvSpPr>
        <p:spPr>
          <a:xfrm>
            <a:off x="1925623" y="1651093"/>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Consumption 1</a:t>
            </a:r>
          </a:p>
          <a:p>
            <a:pPr algn="ctr"/>
            <a:r>
              <a:rPr lang="en-US" sz="1800" dirty="0"/>
              <a:t>Total sales per customer</a:t>
            </a:r>
          </a:p>
        </p:txBody>
      </p:sp>
      <p:sp>
        <p:nvSpPr>
          <p:cNvPr id="44" name="Rectangle: Rounded Corners 43">
            <a:extLst>
              <a:ext uri="{FF2B5EF4-FFF2-40B4-BE49-F238E27FC236}">
                <a16:creationId xmlns:a16="http://schemas.microsoft.com/office/drawing/2014/main" id="{71DA13E3-8077-8053-111F-384D457B45DD}"/>
              </a:ext>
            </a:extLst>
          </p:cNvPr>
          <p:cNvSpPr/>
          <p:nvPr/>
        </p:nvSpPr>
        <p:spPr>
          <a:xfrm>
            <a:off x="7459308" y="1651095"/>
            <a:ext cx="2978961" cy="488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Composite</a:t>
            </a:r>
          </a:p>
          <a:p>
            <a:pPr algn="ctr"/>
            <a:r>
              <a:rPr lang="en-US" sz="1800" dirty="0"/>
              <a:t>Total sales per product</a:t>
            </a:r>
          </a:p>
        </p:txBody>
      </p:sp>
      <p:sp>
        <p:nvSpPr>
          <p:cNvPr id="29" name="TextBox 28">
            <a:extLst>
              <a:ext uri="{FF2B5EF4-FFF2-40B4-BE49-F238E27FC236}">
                <a16:creationId xmlns:a16="http://schemas.microsoft.com/office/drawing/2014/main" id="{38171A8B-39AC-81D3-C337-FD115C9CD8FD}"/>
              </a:ext>
            </a:extLst>
          </p:cNvPr>
          <p:cNvSpPr txBox="1"/>
          <p:nvPr/>
        </p:nvSpPr>
        <p:spPr>
          <a:xfrm>
            <a:off x="194305" y="2309641"/>
            <a:ext cx="6808600" cy="646331"/>
          </a:xfrm>
          <a:prstGeom prst="rect">
            <a:avLst/>
          </a:prstGeom>
          <a:noFill/>
        </p:spPr>
        <p:txBody>
          <a:bodyPr wrap="square">
            <a:spAutoFit/>
          </a:bodyPr>
          <a:lstStyle/>
          <a:p>
            <a:r>
              <a:rPr lang="en-US" sz="1800" dirty="0"/>
              <a:t>https://help.sap.com/docs/BTP/5371047f1273405bb46725a417f95433/2d3a05e516374108b5881840267a13b2.html</a:t>
            </a:r>
          </a:p>
        </p:txBody>
      </p:sp>
    </p:spTree>
    <p:extLst>
      <p:ext uri="{BB962C8B-B14F-4D97-AF65-F5344CB8AC3E}">
        <p14:creationId xmlns:p14="http://schemas.microsoft.com/office/powerpoint/2010/main" val="286579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0" y="0"/>
            <a:ext cx="12215092" cy="68961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Creating CDS View</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9" name="Rectangle 8">
            <a:extLst>
              <a:ext uri="{FF2B5EF4-FFF2-40B4-BE49-F238E27FC236}">
                <a16:creationId xmlns:a16="http://schemas.microsoft.com/office/drawing/2014/main" id="{6FB354E9-E72D-4174-81FD-7D273E95B9F9}"/>
              </a:ext>
            </a:extLst>
          </p:cNvPr>
          <p:cNvSpPr/>
          <p:nvPr/>
        </p:nvSpPr>
        <p:spPr>
          <a:xfrm>
            <a:off x="4576960" y="908720"/>
            <a:ext cx="3135721"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ZATS_00_C_SOFTSALES</a:t>
            </a:r>
          </a:p>
        </p:txBody>
      </p:sp>
      <p:sp>
        <p:nvSpPr>
          <p:cNvPr id="10" name="Rectangle 9">
            <a:extLst>
              <a:ext uri="{FF2B5EF4-FFF2-40B4-BE49-F238E27FC236}">
                <a16:creationId xmlns:a16="http://schemas.microsoft.com/office/drawing/2014/main" id="{1F103C25-2855-4E0C-AAEF-509CEB2CDDFF}"/>
              </a:ext>
            </a:extLst>
          </p:cNvPr>
          <p:cNvSpPr/>
          <p:nvPr/>
        </p:nvSpPr>
        <p:spPr>
          <a:xfrm>
            <a:off x="8706728" y="2336332"/>
            <a:ext cx="2030289" cy="966885"/>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ZATS_00_SO_I</a:t>
            </a:r>
          </a:p>
        </p:txBody>
      </p:sp>
      <p:sp>
        <p:nvSpPr>
          <p:cNvPr id="17" name="TextBox 16">
            <a:extLst>
              <a:ext uri="{FF2B5EF4-FFF2-40B4-BE49-F238E27FC236}">
                <a16:creationId xmlns:a16="http://schemas.microsoft.com/office/drawing/2014/main" id="{57F42DE3-91D6-4668-97A8-5BFE61C9AF36}"/>
              </a:ext>
            </a:extLst>
          </p:cNvPr>
          <p:cNvSpPr txBox="1"/>
          <p:nvPr/>
        </p:nvSpPr>
        <p:spPr>
          <a:xfrm>
            <a:off x="3911596" y="3872220"/>
            <a:ext cx="613737" cy="369332"/>
          </a:xfrm>
          <a:prstGeom prst="rect">
            <a:avLst/>
          </a:prstGeom>
          <a:noFill/>
        </p:spPr>
        <p:txBody>
          <a:bodyPr wrap="square" rtlCol="0">
            <a:spAutoFit/>
          </a:bodyPr>
          <a:lstStyle/>
          <a:p>
            <a:r>
              <a:rPr lang="en-US" sz="1800" dirty="0">
                <a:solidFill>
                  <a:schemeClr val="bg1"/>
                </a:solidFill>
              </a:rPr>
              <a:t>0..1</a:t>
            </a:r>
          </a:p>
        </p:txBody>
      </p:sp>
      <p:sp>
        <p:nvSpPr>
          <p:cNvPr id="28" name="Rectangle 27">
            <a:extLst>
              <a:ext uri="{FF2B5EF4-FFF2-40B4-BE49-F238E27FC236}">
                <a16:creationId xmlns:a16="http://schemas.microsoft.com/office/drawing/2014/main" id="{6FB354E9-E72D-4174-81FD-7D273E95B9F9}"/>
              </a:ext>
            </a:extLst>
          </p:cNvPr>
          <p:cNvSpPr/>
          <p:nvPr/>
        </p:nvSpPr>
        <p:spPr>
          <a:xfrm>
            <a:off x="4576959" y="2336333"/>
            <a:ext cx="3135721"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ZATS_00__I_SALES</a:t>
            </a:r>
          </a:p>
        </p:txBody>
      </p:sp>
      <p:sp>
        <p:nvSpPr>
          <p:cNvPr id="29" name="Rectangle 28">
            <a:extLst>
              <a:ext uri="{FF2B5EF4-FFF2-40B4-BE49-F238E27FC236}">
                <a16:creationId xmlns:a16="http://schemas.microsoft.com/office/drawing/2014/main" id="{6FB354E9-E72D-4174-81FD-7D273E95B9F9}"/>
              </a:ext>
            </a:extLst>
          </p:cNvPr>
          <p:cNvSpPr/>
          <p:nvPr/>
        </p:nvSpPr>
        <p:spPr>
          <a:xfrm>
            <a:off x="4576960" y="3764716"/>
            <a:ext cx="3076316"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ZATS_00_I_SALESHDR</a:t>
            </a:r>
          </a:p>
        </p:txBody>
      </p:sp>
      <p:sp>
        <p:nvSpPr>
          <p:cNvPr id="30" name="Rectangle 29">
            <a:extLst>
              <a:ext uri="{FF2B5EF4-FFF2-40B4-BE49-F238E27FC236}">
                <a16:creationId xmlns:a16="http://schemas.microsoft.com/office/drawing/2014/main" id="{1F103C25-2855-4E0C-AAEF-509CEB2CDDFF}"/>
              </a:ext>
            </a:extLst>
          </p:cNvPr>
          <p:cNvSpPr/>
          <p:nvPr/>
        </p:nvSpPr>
        <p:spPr>
          <a:xfrm>
            <a:off x="8630222" y="5057063"/>
            <a:ext cx="2538843" cy="759537"/>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ZATS_00_Product</a:t>
            </a:r>
          </a:p>
        </p:txBody>
      </p:sp>
      <p:sp>
        <p:nvSpPr>
          <p:cNvPr id="31" name="Rectangle 30">
            <a:extLst>
              <a:ext uri="{FF2B5EF4-FFF2-40B4-BE49-F238E27FC236}">
                <a16:creationId xmlns:a16="http://schemas.microsoft.com/office/drawing/2014/main" id="{1F103C25-2855-4E0C-AAEF-509CEB2CDDFF}"/>
              </a:ext>
            </a:extLst>
          </p:cNvPr>
          <p:cNvSpPr/>
          <p:nvPr/>
        </p:nvSpPr>
        <p:spPr>
          <a:xfrm>
            <a:off x="5120393" y="5057063"/>
            <a:ext cx="1977597" cy="759537"/>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ZATS_00_SO</a:t>
            </a:r>
          </a:p>
        </p:txBody>
      </p:sp>
      <p:sp>
        <p:nvSpPr>
          <p:cNvPr id="32" name="Rectangle 31">
            <a:extLst>
              <a:ext uri="{FF2B5EF4-FFF2-40B4-BE49-F238E27FC236}">
                <a16:creationId xmlns:a16="http://schemas.microsoft.com/office/drawing/2014/main" id="{6FB354E9-E72D-4174-81FD-7D273E95B9F9}"/>
              </a:ext>
            </a:extLst>
          </p:cNvPr>
          <p:cNvSpPr/>
          <p:nvPr/>
        </p:nvSpPr>
        <p:spPr>
          <a:xfrm>
            <a:off x="8418696" y="3764716"/>
            <a:ext cx="2932300"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ZATS_00_P_PROD</a:t>
            </a:r>
          </a:p>
        </p:txBody>
      </p:sp>
      <p:cxnSp>
        <p:nvCxnSpPr>
          <p:cNvPr id="27" name="Straight Arrow Connector 26"/>
          <p:cNvCxnSpPr>
            <a:stCxn id="31" idx="0"/>
            <a:endCxn id="29" idx="2"/>
          </p:cNvCxnSpPr>
          <p:nvPr/>
        </p:nvCxnSpPr>
        <p:spPr>
          <a:xfrm flipV="1">
            <a:off x="6109192" y="4731400"/>
            <a:ext cx="5926" cy="3256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123435" y="3765090"/>
            <a:ext cx="44778" cy="56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8" idx="0"/>
            <a:endCxn id="9" idx="2"/>
          </p:cNvCxnSpPr>
          <p:nvPr/>
        </p:nvCxnSpPr>
        <p:spPr>
          <a:xfrm flipV="1">
            <a:off x="6144820" y="1875404"/>
            <a:ext cx="1" cy="46092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0" idx="1"/>
            <a:endCxn id="28" idx="3"/>
          </p:cNvCxnSpPr>
          <p:nvPr/>
        </p:nvCxnSpPr>
        <p:spPr>
          <a:xfrm flipH="1" flipV="1">
            <a:off x="7712680" y="2819675"/>
            <a:ext cx="994048" cy="1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2" idx="1"/>
            <a:endCxn id="28" idx="3"/>
          </p:cNvCxnSpPr>
          <p:nvPr/>
        </p:nvCxnSpPr>
        <p:spPr>
          <a:xfrm rot="10800000">
            <a:off x="7712680" y="2819676"/>
            <a:ext cx="706016" cy="142838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0"/>
            <a:endCxn id="32" idx="2"/>
          </p:cNvCxnSpPr>
          <p:nvPr/>
        </p:nvCxnSpPr>
        <p:spPr>
          <a:xfrm flipH="1" flipV="1">
            <a:off x="9884846" y="4731400"/>
            <a:ext cx="14798" cy="3256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cxnSpLocks/>
            <a:stCxn id="78" idx="3"/>
            <a:endCxn id="29" idx="1"/>
          </p:cNvCxnSpPr>
          <p:nvPr/>
        </p:nvCxnSpPr>
        <p:spPr>
          <a:xfrm>
            <a:off x="3718148" y="2806464"/>
            <a:ext cx="858812" cy="14415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7F42DE3-91D6-4668-97A8-5BFE61C9AF36}"/>
              </a:ext>
            </a:extLst>
          </p:cNvPr>
          <p:cNvSpPr txBox="1"/>
          <p:nvPr/>
        </p:nvSpPr>
        <p:spPr>
          <a:xfrm>
            <a:off x="7819024" y="4232260"/>
            <a:ext cx="613737" cy="369332"/>
          </a:xfrm>
          <a:prstGeom prst="rect">
            <a:avLst/>
          </a:prstGeom>
          <a:noFill/>
        </p:spPr>
        <p:txBody>
          <a:bodyPr wrap="square" rtlCol="0">
            <a:spAutoFit/>
          </a:bodyPr>
          <a:lstStyle/>
          <a:p>
            <a:r>
              <a:rPr lang="en-US" sz="1800" dirty="0">
                <a:solidFill>
                  <a:schemeClr val="bg1"/>
                </a:solidFill>
              </a:rPr>
              <a:t>0..1</a:t>
            </a:r>
          </a:p>
        </p:txBody>
      </p:sp>
      <p:sp>
        <p:nvSpPr>
          <p:cNvPr id="78" name="Rectangle 77">
            <a:extLst>
              <a:ext uri="{FF2B5EF4-FFF2-40B4-BE49-F238E27FC236}">
                <a16:creationId xmlns:a16="http://schemas.microsoft.com/office/drawing/2014/main" id="{6FB354E9-E72D-4174-81FD-7D273E95B9F9}"/>
              </a:ext>
            </a:extLst>
          </p:cNvPr>
          <p:cNvSpPr/>
          <p:nvPr/>
        </p:nvSpPr>
        <p:spPr>
          <a:xfrm>
            <a:off x="1053852" y="2323122"/>
            <a:ext cx="2664296" cy="966684"/>
          </a:xfrm>
          <a:prstGeom prst="re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ZATS_00_I_BP</a:t>
            </a:r>
          </a:p>
        </p:txBody>
      </p:sp>
      <p:sp>
        <p:nvSpPr>
          <p:cNvPr id="79" name="Rectangle 78">
            <a:extLst>
              <a:ext uri="{FF2B5EF4-FFF2-40B4-BE49-F238E27FC236}">
                <a16:creationId xmlns:a16="http://schemas.microsoft.com/office/drawing/2014/main" id="{1F103C25-2855-4E0C-AAEF-509CEB2CDDFF}"/>
              </a:ext>
            </a:extLst>
          </p:cNvPr>
          <p:cNvSpPr/>
          <p:nvPr/>
        </p:nvSpPr>
        <p:spPr>
          <a:xfrm>
            <a:off x="1231961" y="3764716"/>
            <a:ext cx="2344718" cy="9444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ZATS_00_BP</a:t>
            </a:r>
          </a:p>
        </p:txBody>
      </p:sp>
      <p:cxnSp>
        <p:nvCxnSpPr>
          <p:cNvPr id="81" name="Straight Arrow Connector 80"/>
          <p:cNvCxnSpPr>
            <a:stCxn id="79" idx="0"/>
            <a:endCxn id="78" idx="2"/>
          </p:cNvCxnSpPr>
          <p:nvPr/>
        </p:nvCxnSpPr>
        <p:spPr>
          <a:xfrm flipH="1" flipV="1">
            <a:off x="2386000" y="3289806"/>
            <a:ext cx="18320" cy="474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7F42DE3-91D6-4668-97A8-5BFE61C9AF36}"/>
              </a:ext>
            </a:extLst>
          </p:cNvPr>
          <p:cNvSpPr txBox="1"/>
          <p:nvPr/>
        </p:nvSpPr>
        <p:spPr>
          <a:xfrm>
            <a:off x="6094412" y="3419708"/>
            <a:ext cx="633542" cy="369332"/>
          </a:xfrm>
          <a:prstGeom prst="rect">
            <a:avLst/>
          </a:prstGeom>
          <a:noFill/>
        </p:spPr>
        <p:txBody>
          <a:bodyPr wrap="square" rtlCol="0">
            <a:spAutoFit/>
          </a:bodyPr>
          <a:lstStyle/>
          <a:p>
            <a:r>
              <a:rPr lang="en-US" sz="1800" dirty="0">
                <a:solidFill>
                  <a:schemeClr val="bg1"/>
                </a:solidFill>
              </a:rPr>
              <a:t>0..1</a:t>
            </a:r>
          </a:p>
        </p:txBody>
      </p:sp>
      <p:cxnSp>
        <p:nvCxnSpPr>
          <p:cNvPr id="95" name="Straight Connector 94"/>
          <p:cNvCxnSpPr/>
          <p:nvPr/>
        </p:nvCxnSpPr>
        <p:spPr>
          <a:xfrm>
            <a:off x="825464" y="5976932"/>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716DAAA-7009-4BFA-9313-18DA80509E40}"/>
              </a:ext>
            </a:extLst>
          </p:cNvPr>
          <p:cNvSpPr txBox="1"/>
          <p:nvPr/>
        </p:nvSpPr>
        <p:spPr>
          <a:xfrm>
            <a:off x="825464" y="6011996"/>
            <a:ext cx="4044812" cy="369332"/>
          </a:xfrm>
          <a:prstGeom prst="rect">
            <a:avLst/>
          </a:prstGeom>
          <a:noFill/>
        </p:spPr>
        <p:txBody>
          <a:bodyPr wrap="square" rtlCol="0">
            <a:spAutoFit/>
          </a:bodyPr>
          <a:lstStyle/>
          <a:p>
            <a:pPr marL="457200" indent="-457200">
              <a:buAutoNum type="arabicPeriod"/>
            </a:pPr>
            <a:r>
              <a:rPr lang="en-US" sz="1800" dirty="0">
                <a:solidFill>
                  <a:schemeClr val="bg1"/>
                </a:solidFill>
              </a:rPr>
              <a:t>Create </a:t>
            </a:r>
            <a:r>
              <a:rPr lang="en-US" sz="1800" dirty="0">
                <a:solidFill>
                  <a:schemeClr val="bg1"/>
                </a:solidFill>
                <a:hlinkClick r:id="rId3"/>
              </a:rPr>
              <a:t>CDS View According to VDM</a:t>
            </a:r>
            <a:endParaRPr lang="en-US" sz="1800" dirty="0">
              <a:solidFill>
                <a:schemeClr val="bg1"/>
              </a:solidFill>
            </a:endParaRPr>
          </a:p>
        </p:txBody>
      </p:sp>
      <p:sp>
        <p:nvSpPr>
          <p:cNvPr id="97" name="TextBox 96">
            <a:extLst>
              <a:ext uri="{FF2B5EF4-FFF2-40B4-BE49-F238E27FC236}">
                <a16:creationId xmlns:a16="http://schemas.microsoft.com/office/drawing/2014/main" id="{0ED6B133-127C-45F7-A6F7-791D612BB43A}"/>
              </a:ext>
            </a:extLst>
          </p:cNvPr>
          <p:cNvSpPr txBox="1"/>
          <p:nvPr/>
        </p:nvSpPr>
        <p:spPr>
          <a:xfrm>
            <a:off x="825464" y="5506457"/>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cxnSp>
        <p:nvCxnSpPr>
          <p:cNvPr id="110" name="Straight Arrow Connector 109"/>
          <p:cNvCxnSpPr/>
          <p:nvPr/>
        </p:nvCxnSpPr>
        <p:spPr>
          <a:xfrm rot="-60000" flipV="1">
            <a:off x="6115118" y="3303017"/>
            <a:ext cx="29702" cy="46169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66248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593968C9-7997-27FB-1106-3A708B9FDA7D}"/>
                  </a:ext>
                </a:extLst>
              </p14:cNvPr>
              <p14:cNvContentPartPr/>
              <p14:nvPr/>
            </p14:nvContentPartPr>
            <p14:xfrm>
              <a:off x="3412518" y="1659092"/>
              <a:ext cx="2027520" cy="434160"/>
            </p14:xfrm>
          </p:contentPart>
        </mc:Choice>
        <mc:Fallback xmlns="">
          <p:pic>
            <p:nvPicPr>
              <p:cNvPr id="35" name="Ink 34">
                <a:extLst>
                  <a:ext uri="{FF2B5EF4-FFF2-40B4-BE49-F238E27FC236}">
                    <a16:creationId xmlns:a16="http://schemas.microsoft.com/office/drawing/2014/main" id="{593968C9-7997-27FB-1106-3A708B9FDA7D}"/>
                  </a:ext>
                </a:extLst>
              </p:cNvPr>
              <p:cNvPicPr/>
              <p:nvPr/>
            </p:nvPicPr>
            <p:blipFill>
              <a:blip r:embed="rId3"/>
              <a:stretch>
                <a:fillRect/>
              </a:stretch>
            </p:blipFill>
            <p:spPr>
              <a:xfrm>
                <a:off x="3403518" y="1650092"/>
                <a:ext cx="20451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F045DACB-1E77-2A94-7C74-70D714A49572}"/>
                  </a:ext>
                </a:extLst>
              </p14:cNvPr>
              <p14:cNvContentPartPr/>
              <p14:nvPr/>
            </p14:nvContentPartPr>
            <p14:xfrm>
              <a:off x="1621518" y="1891652"/>
              <a:ext cx="1395720" cy="457560"/>
            </p14:xfrm>
          </p:contentPart>
        </mc:Choice>
        <mc:Fallback xmlns="">
          <p:pic>
            <p:nvPicPr>
              <p:cNvPr id="36" name="Ink 35">
                <a:extLst>
                  <a:ext uri="{FF2B5EF4-FFF2-40B4-BE49-F238E27FC236}">
                    <a16:creationId xmlns:a16="http://schemas.microsoft.com/office/drawing/2014/main" id="{F045DACB-1E77-2A94-7C74-70D714A49572}"/>
                  </a:ext>
                </a:extLst>
              </p:cNvPr>
              <p:cNvPicPr/>
              <p:nvPr/>
            </p:nvPicPr>
            <p:blipFill>
              <a:blip r:embed="rId5"/>
              <a:stretch>
                <a:fillRect/>
              </a:stretch>
            </p:blipFill>
            <p:spPr>
              <a:xfrm>
                <a:off x="1612518" y="1882652"/>
                <a:ext cx="141336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A2F56B6A-E2F2-79D6-9FF3-14042121575D}"/>
                  </a:ext>
                </a:extLst>
              </p14:cNvPr>
              <p14:cNvContentPartPr/>
              <p14:nvPr/>
            </p14:nvContentPartPr>
            <p14:xfrm>
              <a:off x="2554638" y="1857092"/>
              <a:ext cx="141840" cy="349920"/>
            </p14:xfrm>
          </p:contentPart>
        </mc:Choice>
        <mc:Fallback xmlns="">
          <p:pic>
            <p:nvPicPr>
              <p:cNvPr id="39" name="Ink 38">
                <a:extLst>
                  <a:ext uri="{FF2B5EF4-FFF2-40B4-BE49-F238E27FC236}">
                    <a16:creationId xmlns:a16="http://schemas.microsoft.com/office/drawing/2014/main" id="{A2F56B6A-E2F2-79D6-9FF3-14042121575D}"/>
                  </a:ext>
                </a:extLst>
              </p:cNvPr>
              <p:cNvPicPr/>
              <p:nvPr/>
            </p:nvPicPr>
            <p:blipFill>
              <a:blip r:embed="rId7"/>
              <a:stretch>
                <a:fillRect/>
              </a:stretch>
            </p:blipFill>
            <p:spPr>
              <a:xfrm>
                <a:off x="2545638" y="1848092"/>
                <a:ext cx="1594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EBE360BA-7EE4-EC8E-43AF-FA27884139C0}"/>
                  </a:ext>
                </a:extLst>
              </p14:cNvPr>
              <p14:cNvContentPartPr/>
              <p14:nvPr/>
            </p14:nvContentPartPr>
            <p14:xfrm>
              <a:off x="5392158" y="574772"/>
              <a:ext cx="2319480" cy="1254240"/>
            </p14:xfrm>
          </p:contentPart>
        </mc:Choice>
        <mc:Fallback xmlns="">
          <p:pic>
            <p:nvPicPr>
              <p:cNvPr id="54" name="Ink 53">
                <a:extLst>
                  <a:ext uri="{FF2B5EF4-FFF2-40B4-BE49-F238E27FC236}">
                    <a16:creationId xmlns:a16="http://schemas.microsoft.com/office/drawing/2014/main" id="{EBE360BA-7EE4-EC8E-43AF-FA27884139C0}"/>
                  </a:ext>
                </a:extLst>
              </p:cNvPr>
              <p:cNvPicPr/>
              <p:nvPr/>
            </p:nvPicPr>
            <p:blipFill>
              <a:blip r:embed="rId9"/>
              <a:stretch>
                <a:fillRect/>
              </a:stretch>
            </p:blipFill>
            <p:spPr>
              <a:xfrm>
                <a:off x="5383158" y="565772"/>
                <a:ext cx="2337120" cy="127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4" name="Ink 63">
                <a:extLst>
                  <a:ext uri="{FF2B5EF4-FFF2-40B4-BE49-F238E27FC236}">
                    <a16:creationId xmlns:a16="http://schemas.microsoft.com/office/drawing/2014/main" id="{8336A7AB-A749-954E-BFC1-B8ACCFCC9DD6}"/>
                  </a:ext>
                </a:extLst>
              </p14:cNvPr>
              <p14:cNvContentPartPr/>
              <p14:nvPr/>
            </p14:nvContentPartPr>
            <p14:xfrm>
              <a:off x="1450878" y="462092"/>
              <a:ext cx="3517560" cy="895680"/>
            </p14:xfrm>
          </p:contentPart>
        </mc:Choice>
        <mc:Fallback xmlns="">
          <p:pic>
            <p:nvPicPr>
              <p:cNvPr id="64" name="Ink 63">
                <a:extLst>
                  <a:ext uri="{FF2B5EF4-FFF2-40B4-BE49-F238E27FC236}">
                    <a16:creationId xmlns:a16="http://schemas.microsoft.com/office/drawing/2014/main" id="{8336A7AB-A749-954E-BFC1-B8ACCFCC9DD6}"/>
                  </a:ext>
                </a:extLst>
              </p:cNvPr>
              <p:cNvPicPr/>
              <p:nvPr/>
            </p:nvPicPr>
            <p:blipFill>
              <a:blip r:embed="rId11"/>
              <a:stretch>
                <a:fillRect/>
              </a:stretch>
            </p:blipFill>
            <p:spPr>
              <a:xfrm>
                <a:off x="1441878" y="453092"/>
                <a:ext cx="353520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73">
                <a:extLst>
                  <a:ext uri="{FF2B5EF4-FFF2-40B4-BE49-F238E27FC236}">
                    <a16:creationId xmlns:a16="http://schemas.microsoft.com/office/drawing/2014/main" id="{DCD1B4C8-C2EC-18B9-4ED5-BAE3A511EC6C}"/>
                  </a:ext>
                </a:extLst>
              </p14:cNvPr>
              <p14:cNvContentPartPr/>
              <p14:nvPr/>
            </p14:nvContentPartPr>
            <p14:xfrm>
              <a:off x="2063238" y="226292"/>
              <a:ext cx="2311200" cy="506160"/>
            </p14:xfrm>
          </p:contentPart>
        </mc:Choice>
        <mc:Fallback xmlns="">
          <p:pic>
            <p:nvPicPr>
              <p:cNvPr id="74" name="Ink 73">
                <a:extLst>
                  <a:ext uri="{FF2B5EF4-FFF2-40B4-BE49-F238E27FC236}">
                    <a16:creationId xmlns:a16="http://schemas.microsoft.com/office/drawing/2014/main" id="{DCD1B4C8-C2EC-18B9-4ED5-BAE3A511EC6C}"/>
                  </a:ext>
                </a:extLst>
              </p:cNvPr>
              <p:cNvPicPr/>
              <p:nvPr/>
            </p:nvPicPr>
            <p:blipFill>
              <a:blip r:embed="rId13"/>
              <a:stretch>
                <a:fillRect/>
              </a:stretch>
            </p:blipFill>
            <p:spPr>
              <a:xfrm>
                <a:off x="2054238" y="217292"/>
                <a:ext cx="232884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0" name="Ink 79">
                <a:extLst>
                  <a:ext uri="{FF2B5EF4-FFF2-40B4-BE49-F238E27FC236}">
                    <a16:creationId xmlns:a16="http://schemas.microsoft.com/office/drawing/2014/main" id="{136CA30C-A9F7-0F7F-4927-905E1BA2EBD4}"/>
                  </a:ext>
                </a:extLst>
              </p14:cNvPr>
              <p14:cNvContentPartPr/>
              <p14:nvPr/>
            </p14:nvContentPartPr>
            <p14:xfrm>
              <a:off x="6381798" y="1593212"/>
              <a:ext cx="1140120" cy="1018440"/>
            </p14:xfrm>
          </p:contentPart>
        </mc:Choice>
        <mc:Fallback xmlns="">
          <p:pic>
            <p:nvPicPr>
              <p:cNvPr id="80" name="Ink 79">
                <a:extLst>
                  <a:ext uri="{FF2B5EF4-FFF2-40B4-BE49-F238E27FC236}">
                    <a16:creationId xmlns:a16="http://schemas.microsoft.com/office/drawing/2014/main" id="{136CA30C-A9F7-0F7F-4927-905E1BA2EBD4}"/>
                  </a:ext>
                </a:extLst>
              </p:cNvPr>
              <p:cNvPicPr/>
              <p:nvPr/>
            </p:nvPicPr>
            <p:blipFill>
              <a:blip r:embed="rId15"/>
              <a:stretch>
                <a:fillRect/>
              </a:stretch>
            </p:blipFill>
            <p:spPr>
              <a:xfrm>
                <a:off x="6372798" y="1584212"/>
                <a:ext cx="1157760" cy="103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5" name="Ink 94">
                <a:extLst>
                  <a:ext uri="{FF2B5EF4-FFF2-40B4-BE49-F238E27FC236}">
                    <a16:creationId xmlns:a16="http://schemas.microsoft.com/office/drawing/2014/main" id="{337F017B-4659-EE84-A95C-0429C97C60E2}"/>
                  </a:ext>
                </a:extLst>
              </p14:cNvPr>
              <p14:cNvContentPartPr/>
              <p14:nvPr/>
            </p14:nvContentPartPr>
            <p14:xfrm>
              <a:off x="7862118" y="1686092"/>
              <a:ext cx="3242880" cy="689760"/>
            </p14:xfrm>
          </p:contentPart>
        </mc:Choice>
        <mc:Fallback xmlns="">
          <p:pic>
            <p:nvPicPr>
              <p:cNvPr id="95" name="Ink 94">
                <a:extLst>
                  <a:ext uri="{FF2B5EF4-FFF2-40B4-BE49-F238E27FC236}">
                    <a16:creationId xmlns:a16="http://schemas.microsoft.com/office/drawing/2014/main" id="{337F017B-4659-EE84-A95C-0429C97C60E2}"/>
                  </a:ext>
                </a:extLst>
              </p:cNvPr>
              <p:cNvPicPr/>
              <p:nvPr/>
            </p:nvPicPr>
            <p:blipFill>
              <a:blip r:embed="rId17"/>
              <a:stretch>
                <a:fillRect/>
              </a:stretch>
            </p:blipFill>
            <p:spPr>
              <a:xfrm>
                <a:off x="7853118" y="1677092"/>
                <a:ext cx="326052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5" name="Ink 134">
                <a:extLst>
                  <a:ext uri="{FF2B5EF4-FFF2-40B4-BE49-F238E27FC236}">
                    <a16:creationId xmlns:a16="http://schemas.microsoft.com/office/drawing/2014/main" id="{BAB882DF-A230-7845-1B1A-4E9B82683F57}"/>
                  </a:ext>
                </a:extLst>
              </p14:cNvPr>
              <p14:cNvContentPartPr/>
              <p14:nvPr/>
            </p14:nvContentPartPr>
            <p14:xfrm>
              <a:off x="6297198" y="4999892"/>
              <a:ext cx="330120" cy="338040"/>
            </p14:xfrm>
          </p:contentPart>
        </mc:Choice>
        <mc:Fallback xmlns="">
          <p:pic>
            <p:nvPicPr>
              <p:cNvPr id="135" name="Ink 134">
                <a:extLst>
                  <a:ext uri="{FF2B5EF4-FFF2-40B4-BE49-F238E27FC236}">
                    <a16:creationId xmlns:a16="http://schemas.microsoft.com/office/drawing/2014/main" id="{BAB882DF-A230-7845-1B1A-4E9B82683F57}"/>
                  </a:ext>
                </a:extLst>
              </p:cNvPr>
              <p:cNvPicPr/>
              <p:nvPr/>
            </p:nvPicPr>
            <p:blipFill>
              <a:blip r:embed="rId19"/>
              <a:stretch>
                <a:fillRect/>
              </a:stretch>
            </p:blipFill>
            <p:spPr>
              <a:xfrm>
                <a:off x="6288198" y="4990892"/>
                <a:ext cx="3477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6" name="Ink 135">
                <a:extLst>
                  <a:ext uri="{FF2B5EF4-FFF2-40B4-BE49-F238E27FC236}">
                    <a16:creationId xmlns:a16="http://schemas.microsoft.com/office/drawing/2014/main" id="{31F571CB-0A4D-C0F0-7AF8-C50951117AA3}"/>
                  </a:ext>
                </a:extLst>
              </p14:cNvPr>
              <p14:cNvContentPartPr/>
              <p14:nvPr/>
            </p14:nvContentPartPr>
            <p14:xfrm>
              <a:off x="4543638" y="5034092"/>
              <a:ext cx="1367280" cy="348840"/>
            </p14:xfrm>
          </p:contentPart>
        </mc:Choice>
        <mc:Fallback xmlns="">
          <p:pic>
            <p:nvPicPr>
              <p:cNvPr id="136" name="Ink 135">
                <a:extLst>
                  <a:ext uri="{FF2B5EF4-FFF2-40B4-BE49-F238E27FC236}">
                    <a16:creationId xmlns:a16="http://schemas.microsoft.com/office/drawing/2014/main" id="{31F571CB-0A4D-C0F0-7AF8-C50951117AA3}"/>
                  </a:ext>
                </a:extLst>
              </p:cNvPr>
              <p:cNvPicPr/>
              <p:nvPr/>
            </p:nvPicPr>
            <p:blipFill>
              <a:blip r:embed="rId21"/>
              <a:stretch>
                <a:fillRect/>
              </a:stretch>
            </p:blipFill>
            <p:spPr>
              <a:xfrm>
                <a:off x="4534638" y="5025092"/>
                <a:ext cx="13849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38">
                <a:extLst>
                  <a:ext uri="{FF2B5EF4-FFF2-40B4-BE49-F238E27FC236}">
                    <a16:creationId xmlns:a16="http://schemas.microsoft.com/office/drawing/2014/main" id="{6DF2ED41-1C86-E354-D8CF-097EF1171A16}"/>
                  </a:ext>
                </a:extLst>
              </p14:cNvPr>
              <p14:cNvContentPartPr/>
              <p14:nvPr/>
            </p14:nvContentPartPr>
            <p14:xfrm>
              <a:off x="6964278" y="4883252"/>
              <a:ext cx="2068560" cy="433800"/>
            </p14:xfrm>
          </p:contentPart>
        </mc:Choice>
        <mc:Fallback xmlns="">
          <p:pic>
            <p:nvPicPr>
              <p:cNvPr id="139" name="Ink 138">
                <a:extLst>
                  <a:ext uri="{FF2B5EF4-FFF2-40B4-BE49-F238E27FC236}">
                    <a16:creationId xmlns:a16="http://schemas.microsoft.com/office/drawing/2014/main" id="{6DF2ED41-1C86-E354-D8CF-097EF1171A16}"/>
                  </a:ext>
                </a:extLst>
              </p:cNvPr>
              <p:cNvPicPr/>
              <p:nvPr/>
            </p:nvPicPr>
            <p:blipFill>
              <a:blip r:embed="rId23"/>
              <a:stretch>
                <a:fillRect/>
              </a:stretch>
            </p:blipFill>
            <p:spPr>
              <a:xfrm>
                <a:off x="6955278" y="4874252"/>
                <a:ext cx="208620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5" name="Ink 154">
                <a:extLst>
                  <a:ext uri="{FF2B5EF4-FFF2-40B4-BE49-F238E27FC236}">
                    <a16:creationId xmlns:a16="http://schemas.microsoft.com/office/drawing/2014/main" id="{48BFD0BB-A128-6F3B-942F-EA39AF38DF93}"/>
                  </a:ext>
                </a:extLst>
              </p14:cNvPr>
              <p14:cNvContentPartPr/>
              <p14:nvPr/>
            </p14:nvContentPartPr>
            <p14:xfrm>
              <a:off x="995118" y="3959132"/>
              <a:ext cx="3200040" cy="2149920"/>
            </p14:xfrm>
          </p:contentPart>
        </mc:Choice>
        <mc:Fallback xmlns="">
          <p:pic>
            <p:nvPicPr>
              <p:cNvPr id="155" name="Ink 154">
                <a:extLst>
                  <a:ext uri="{FF2B5EF4-FFF2-40B4-BE49-F238E27FC236}">
                    <a16:creationId xmlns:a16="http://schemas.microsoft.com/office/drawing/2014/main" id="{48BFD0BB-A128-6F3B-942F-EA39AF38DF93}"/>
                  </a:ext>
                </a:extLst>
              </p:cNvPr>
              <p:cNvPicPr/>
              <p:nvPr/>
            </p:nvPicPr>
            <p:blipFill>
              <a:blip r:embed="rId25"/>
              <a:stretch>
                <a:fillRect/>
              </a:stretch>
            </p:blipFill>
            <p:spPr>
              <a:xfrm>
                <a:off x="986118" y="3950132"/>
                <a:ext cx="3217680" cy="216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0" name="Ink 179">
                <a:extLst>
                  <a:ext uri="{FF2B5EF4-FFF2-40B4-BE49-F238E27FC236}">
                    <a16:creationId xmlns:a16="http://schemas.microsoft.com/office/drawing/2014/main" id="{565D45AD-49E8-0ECF-BBB1-5103FAF9E5C3}"/>
                  </a:ext>
                </a:extLst>
              </p14:cNvPr>
              <p14:cNvContentPartPr/>
              <p14:nvPr/>
            </p14:nvContentPartPr>
            <p14:xfrm>
              <a:off x="4581438" y="5588492"/>
              <a:ext cx="2532240" cy="963360"/>
            </p14:xfrm>
          </p:contentPart>
        </mc:Choice>
        <mc:Fallback xmlns="">
          <p:pic>
            <p:nvPicPr>
              <p:cNvPr id="180" name="Ink 179">
                <a:extLst>
                  <a:ext uri="{FF2B5EF4-FFF2-40B4-BE49-F238E27FC236}">
                    <a16:creationId xmlns:a16="http://schemas.microsoft.com/office/drawing/2014/main" id="{565D45AD-49E8-0ECF-BBB1-5103FAF9E5C3}"/>
                  </a:ext>
                </a:extLst>
              </p:cNvPr>
              <p:cNvPicPr/>
              <p:nvPr/>
            </p:nvPicPr>
            <p:blipFill>
              <a:blip r:embed="rId27"/>
              <a:stretch>
                <a:fillRect/>
              </a:stretch>
            </p:blipFill>
            <p:spPr>
              <a:xfrm>
                <a:off x="4572438" y="5579492"/>
                <a:ext cx="2549880" cy="98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1" name="Ink 180">
                <a:extLst>
                  <a:ext uri="{FF2B5EF4-FFF2-40B4-BE49-F238E27FC236}">
                    <a16:creationId xmlns:a16="http://schemas.microsoft.com/office/drawing/2014/main" id="{562A5670-733C-17A6-C2B5-E3F50F83A358}"/>
                  </a:ext>
                </a:extLst>
              </p14:cNvPr>
              <p14:cNvContentPartPr/>
              <p14:nvPr/>
            </p14:nvContentPartPr>
            <p14:xfrm>
              <a:off x="2495238" y="3383492"/>
              <a:ext cx="97920" cy="133200"/>
            </p14:xfrm>
          </p:contentPart>
        </mc:Choice>
        <mc:Fallback xmlns="">
          <p:pic>
            <p:nvPicPr>
              <p:cNvPr id="181" name="Ink 180">
                <a:extLst>
                  <a:ext uri="{FF2B5EF4-FFF2-40B4-BE49-F238E27FC236}">
                    <a16:creationId xmlns:a16="http://schemas.microsoft.com/office/drawing/2014/main" id="{562A5670-733C-17A6-C2B5-E3F50F83A358}"/>
                  </a:ext>
                </a:extLst>
              </p:cNvPr>
              <p:cNvPicPr/>
              <p:nvPr/>
            </p:nvPicPr>
            <p:blipFill>
              <a:blip r:embed="rId29"/>
              <a:stretch>
                <a:fillRect/>
              </a:stretch>
            </p:blipFill>
            <p:spPr>
              <a:xfrm>
                <a:off x="2486238" y="3374492"/>
                <a:ext cx="1155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7" name="Ink 206">
                <a:extLst>
                  <a:ext uri="{FF2B5EF4-FFF2-40B4-BE49-F238E27FC236}">
                    <a16:creationId xmlns:a16="http://schemas.microsoft.com/office/drawing/2014/main" id="{64F0F740-967D-AFF5-1AD8-D56DCFC4C7FF}"/>
                  </a:ext>
                </a:extLst>
              </p14:cNvPr>
              <p14:cNvContentPartPr/>
              <p14:nvPr/>
            </p14:nvContentPartPr>
            <p14:xfrm>
              <a:off x="1464918" y="2865452"/>
              <a:ext cx="5610600" cy="2036880"/>
            </p14:xfrm>
          </p:contentPart>
        </mc:Choice>
        <mc:Fallback xmlns="">
          <p:pic>
            <p:nvPicPr>
              <p:cNvPr id="207" name="Ink 206">
                <a:extLst>
                  <a:ext uri="{FF2B5EF4-FFF2-40B4-BE49-F238E27FC236}">
                    <a16:creationId xmlns:a16="http://schemas.microsoft.com/office/drawing/2014/main" id="{64F0F740-967D-AFF5-1AD8-D56DCFC4C7FF}"/>
                  </a:ext>
                </a:extLst>
              </p:cNvPr>
              <p:cNvPicPr/>
              <p:nvPr/>
            </p:nvPicPr>
            <p:blipFill>
              <a:blip r:embed="rId31"/>
              <a:stretch>
                <a:fillRect/>
              </a:stretch>
            </p:blipFill>
            <p:spPr>
              <a:xfrm>
                <a:off x="1455918" y="2856452"/>
                <a:ext cx="5628240" cy="2054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8" name="Ink 207">
                <a:extLst>
                  <a:ext uri="{FF2B5EF4-FFF2-40B4-BE49-F238E27FC236}">
                    <a16:creationId xmlns:a16="http://schemas.microsoft.com/office/drawing/2014/main" id="{18EBA4BE-C784-3E62-0CB2-6A7E701E9D09}"/>
                  </a:ext>
                </a:extLst>
              </p14:cNvPr>
              <p14:cNvContentPartPr/>
              <p14:nvPr/>
            </p14:nvContentPartPr>
            <p14:xfrm>
              <a:off x="2309478" y="3600932"/>
              <a:ext cx="141840" cy="585000"/>
            </p14:xfrm>
          </p:contentPart>
        </mc:Choice>
        <mc:Fallback xmlns="">
          <p:pic>
            <p:nvPicPr>
              <p:cNvPr id="208" name="Ink 207">
                <a:extLst>
                  <a:ext uri="{FF2B5EF4-FFF2-40B4-BE49-F238E27FC236}">
                    <a16:creationId xmlns:a16="http://schemas.microsoft.com/office/drawing/2014/main" id="{18EBA4BE-C784-3E62-0CB2-6A7E701E9D09}"/>
                  </a:ext>
                </a:extLst>
              </p:cNvPr>
              <p:cNvPicPr/>
              <p:nvPr/>
            </p:nvPicPr>
            <p:blipFill>
              <a:blip r:embed="rId33"/>
              <a:stretch>
                <a:fillRect/>
              </a:stretch>
            </p:blipFill>
            <p:spPr>
              <a:xfrm>
                <a:off x="2300478" y="3591932"/>
                <a:ext cx="15948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7" name="Ink 216">
                <a:extLst>
                  <a:ext uri="{FF2B5EF4-FFF2-40B4-BE49-F238E27FC236}">
                    <a16:creationId xmlns:a16="http://schemas.microsoft.com/office/drawing/2014/main" id="{28E5B4D9-752D-40CE-9BD9-4DC0F128F7F4}"/>
                  </a:ext>
                </a:extLst>
              </p14:cNvPr>
              <p14:cNvContentPartPr/>
              <p14:nvPr/>
            </p14:nvContentPartPr>
            <p14:xfrm>
              <a:off x="7060758" y="5787932"/>
              <a:ext cx="1077120" cy="811800"/>
            </p14:xfrm>
          </p:contentPart>
        </mc:Choice>
        <mc:Fallback xmlns="">
          <p:pic>
            <p:nvPicPr>
              <p:cNvPr id="217" name="Ink 216">
                <a:extLst>
                  <a:ext uri="{FF2B5EF4-FFF2-40B4-BE49-F238E27FC236}">
                    <a16:creationId xmlns:a16="http://schemas.microsoft.com/office/drawing/2014/main" id="{28E5B4D9-752D-40CE-9BD9-4DC0F128F7F4}"/>
                  </a:ext>
                </a:extLst>
              </p:cNvPr>
              <p:cNvPicPr/>
              <p:nvPr/>
            </p:nvPicPr>
            <p:blipFill>
              <a:blip r:embed="rId35"/>
              <a:stretch>
                <a:fillRect/>
              </a:stretch>
            </p:blipFill>
            <p:spPr>
              <a:xfrm>
                <a:off x="7051758" y="5778932"/>
                <a:ext cx="1094760" cy="829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0" name="Ink 229">
                <a:extLst>
                  <a:ext uri="{FF2B5EF4-FFF2-40B4-BE49-F238E27FC236}">
                    <a16:creationId xmlns:a16="http://schemas.microsoft.com/office/drawing/2014/main" id="{54E29D64-B74D-0A5C-4E2B-00C3EF50B295}"/>
                  </a:ext>
                </a:extLst>
              </p14:cNvPr>
              <p14:cNvContentPartPr/>
              <p14:nvPr/>
            </p14:nvContentPartPr>
            <p14:xfrm>
              <a:off x="7596078" y="3358292"/>
              <a:ext cx="889200" cy="652680"/>
            </p14:xfrm>
          </p:contentPart>
        </mc:Choice>
        <mc:Fallback xmlns="">
          <p:pic>
            <p:nvPicPr>
              <p:cNvPr id="230" name="Ink 229">
                <a:extLst>
                  <a:ext uri="{FF2B5EF4-FFF2-40B4-BE49-F238E27FC236}">
                    <a16:creationId xmlns:a16="http://schemas.microsoft.com/office/drawing/2014/main" id="{54E29D64-B74D-0A5C-4E2B-00C3EF50B295}"/>
                  </a:ext>
                </a:extLst>
              </p:cNvPr>
              <p:cNvPicPr/>
              <p:nvPr/>
            </p:nvPicPr>
            <p:blipFill>
              <a:blip r:embed="rId37"/>
              <a:stretch>
                <a:fillRect/>
              </a:stretch>
            </p:blipFill>
            <p:spPr>
              <a:xfrm>
                <a:off x="7587078" y="3349292"/>
                <a:ext cx="90684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4" name="Ink 243">
                <a:extLst>
                  <a:ext uri="{FF2B5EF4-FFF2-40B4-BE49-F238E27FC236}">
                    <a16:creationId xmlns:a16="http://schemas.microsoft.com/office/drawing/2014/main" id="{995BC570-E3A8-5EF2-D9B6-8B72EDDAA5FB}"/>
                  </a:ext>
                </a:extLst>
              </p14:cNvPr>
              <p14:cNvContentPartPr/>
              <p14:nvPr/>
            </p14:nvContentPartPr>
            <p14:xfrm>
              <a:off x="8426238" y="3648092"/>
              <a:ext cx="2519640" cy="1159920"/>
            </p14:xfrm>
          </p:contentPart>
        </mc:Choice>
        <mc:Fallback xmlns="">
          <p:pic>
            <p:nvPicPr>
              <p:cNvPr id="244" name="Ink 243">
                <a:extLst>
                  <a:ext uri="{FF2B5EF4-FFF2-40B4-BE49-F238E27FC236}">
                    <a16:creationId xmlns:a16="http://schemas.microsoft.com/office/drawing/2014/main" id="{995BC570-E3A8-5EF2-D9B6-8B72EDDAA5FB}"/>
                  </a:ext>
                </a:extLst>
              </p:cNvPr>
              <p:cNvPicPr/>
              <p:nvPr/>
            </p:nvPicPr>
            <p:blipFill>
              <a:blip r:embed="rId39"/>
              <a:stretch>
                <a:fillRect/>
              </a:stretch>
            </p:blipFill>
            <p:spPr>
              <a:xfrm>
                <a:off x="8417238" y="3639092"/>
                <a:ext cx="2537280" cy="1177560"/>
              </a:xfrm>
              <a:prstGeom prst="rect">
                <a:avLst/>
              </a:prstGeom>
            </p:spPr>
          </p:pic>
        </mc:Fallback>
      </mc:AlternateContent>
    </p:spTree>
    <p:extLst>
      <p:ext uri="{BB962C8B-B14F-4D97-AF65-F5344CB8AC3E}">
        <p14:creationId xmlns:p14="http://schemas.microsoft.com/office/powerpoint/2010/main" val="1002585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643BC8-6278-4167-8FBF-C501DCFCAF2B}"/>
              </a:ext>
            </a:extLst>
          </p:cNvPr>
          <p:cNvSpPr>
            <a:spLocks noGrp="1"/>
          </p:cNvSpPr>
          <p:nvPr>
            <p:ph type="title"/>
          </p:nvPr>
        </p:nvSpPr>
        <p:spPr>
          <a:xfrm>
            <a:off x="193610" y="138229"/>
            <a:ext cx="9421946" cy="528262"/>
          </a:xfrm>
        </p:spPr>
        <p:txBody>
          <a:bodyPr>
            <a:normAutofit fontScale="90000"/>
          </a:bodyPr>
          <a:lstStyle/>
          <a:p>
            <a:r>
              <a:rPr lang="en-US" sz="3732" dirty="0">
                <a:solidFill>
                  <a:schemeClr val="accent2">
                    <a:lumMod val="50000"/>
                  </a:schemeClr>
                </a:solidFill>
                <a:latin typeface="Cooper Black" panose="0208090404030B020404" pitchFamily="18" charset="0"/>
              </a:rPr>
              <a:t>CDS Entity</a:t>
            </a:r>
            <a:endParaRPr lang="en-IN" sz="3732" dirty="0">
              <a:solidFill>
                <a:schemeClr val="accent2">
                  <a:lumMod val="50000"/>
                </a:schemeClr>
              </a:solidFill>
              <a:latin typeface="Cooper Black" panose="0208090404030B020404" pitchFamily="18" charset="0"/>
            </a:endParaRPr>
          </a:p>
        </p:txBody>
      </p:sp>
      <p:sp>
        <p:nvSpPr>
          <p:cNvPr id="3" name="Slide Number Placeholder 2">
            <a:extLst>
              <a:ext uri="{FF2B5EF4-FFF2-40B4-BE49-F238E27FC236}">
                <a16:creationId xmlns:a16="http://schemas.microsoft.com/office/drawing/2014/main" id="{444AABD1-FEBA-4345-AB2C-F3D7D7923073}"/>
              </a:ext>
            </a:extLst>
          </p:cNvPr>
          <p:cNvSpPr>
            <a:spLocks noGrp="1"/>
          </p:cNvSpPr>
          <p:nvPr>
            <p:ph type="sldNum" sz="quarter" idx="12"/>
          </p:nvPr>
        </p:nvSpPr>
        <p:spPr/>
        <p:txBody>
          <a:bodyPr/>
          <a:lstStyle/>
          <a:p>
            <a:fld id="{00000000-1234-1234-1234-123412341234}" type="slidenum">
              <a:rPr lang="en" smtClean="0">
                <a:latin typeface="Franklin Gothic Heavy" panose="020B0903020102020204" pitchFamily="34" charset="0"/>
              </a:rPr>
              <a:pPr/>
              <a:t>8</a:t>
            </a:fld>
            <a:endParaRPr lang="en" dirty="0">
              <a:latin typeface="Franklin Gothic Heavy" panose="020B0903020102020204" pitchFamily="34" charset="0"/>
            </a:endParaRPr>
          </a:p>
        </p:txBody>
      </p:sp>
      <p:sp>
        <p:nvSpPr>
          <p:cNvPr id="5" name="TextBox 4">
            <a:extLst>
              <a:ext uri="{FF2B5EF4-FFF2-40B4-BE49-F238E27FC236}">
                <a16:creationId xmlns:a16="http://schemas.microsoft.com/office/drawing/2014/main" id="{82446065-1ED3-4BAE-A626-F526E574A4BB}"/>
              </a:ext>
            </a:extLst>
          </p:cNvPr>
          <p:cNvSpPr txBox="1"/>
          <p:nvPr/>
        </p:nvSpPr>
        <p:spPr>
          <a:xfrm>
            <a:off x="125757" y="6489789"/>
            <a:ext cx="3472849" cy="297454"/>
          </a:xfrm>
          <a:prstGeom prst="rect">
            <a:avLst/>
          </a:prstGeom>
          <a:noFill/>
        </p:spPr>
        <p:txBody>
          <a:bodyPr wrap="square" rtlCol="0">
            <a:spAutoFit/>
          </a:bodyPr>
          <a:lstStyle/>
          <a:p>
            <a:r>
              <a:rPr lang="en-US" sz="1333" dirty="0">
                <a:solidFill>
                  <a:schemeClr val="accent2">
                    <a:lumMod val="50000"/>
                  </a:schemeClr>
                </a:solidFill>
                <a:latin typeface="Franklin Gothic Heavy" panose="020B0903020102020204" pitchFamily="34" charset="0"/>
              </a:rPr>
              <a:t>www.anubhavtrainings.com</a:t>
            </a:r>
            <a:endParaRPr lang="en-IN" sz="1333" dirty="0">
              <a:solidFill>
                <a:schemeClr val="accent2">
                  <a:lumMod val="50000"/>
                </a:schemeClr>
              </a:solidFill>
              <a:latin typeface="Franklin Gothic Heavy" panose="020B0903020102020204" pitchFamily="34" charset="0"/>
            </a:endParaRPr>
          </a:p>
        </p:txBody>
      </p:sp>
      <p:pic>
        <p:nvPicPr>
          <p:cNvPr id="6" name="Picture 5">
            <a:extLst>
              <a:ext uri="{FF2B5EF4-FFF2-40B4-BE49-F238E27FC236}">
                <a16:creationId xmlns:a16="http://schemas.microsoft.com/office/drawing/2014/main" id="{E27FCFB6-519B-4316-934D-7C4E83183313}"/>
              </a:ext>
            </a:extLst>
          </p:cNvPr>
          <p:cNvPicPr>
            <a:picLocks noChangeAspect="1"/>
          </p:cNvPicPr>
          <p:nvPr/>
        </p:nvPicPr>
        <p:blipFill>
          <a:blip r:embed="rId2"/>
          <a:stretch>
            <a:fillRect/>
          </a:stretch>
        </p:blipFill>
        <p:spPr>
          <a:xfrm>
            <a:off x="11253180" y="138230"/>
            <a:ext cx="852085" cy="841609"/>
          </a:xfrm>
          <a:prstGeom prst="rect">
            <a:avLst/>
          </a:prstGeom>
        </p:spPr>
      </p:pic>
      <p:sp>
        <p:nvSpPr>
          <p:cNvPr id="2" name="TextBox 1">
            <a:extLst>
              <a:ext uri="{FF2B5EF4-FFF2-40B4-BE49-F238E27FC236}">
                <a16:creationId xmlns:a16="http://schemas.microsoft.com/office/drawing/2014/main" id="{CA8D8F21-FD96-4153-8F90-C0CF67658327}"/>
              </a:ext>
            </a:extLst>
          </p:cNvPr>
          <p:cNvSpPr txBox="1"/>
          <p:nvPr/>
        </p:nvSpPr>
        <p:spPr>
          <a:xfrm>
            <a:off x="323766" y="781740"/>
            <a:ext cx="11503204" cy="3046411"/>
          </a:xfrm>
          <a:prstGeom prst="rect">
            <a:avLst/>
          </a:prstGeom>
          <a:noFill/>
        </p:spPr>
        <p:txBody>
          <a:bodyPr wrap="square" rtlCol="0">
            <a:spAutoFit/>
          </a:bodyPr>
          <a:lstStyle/>
          <a:p>
            <a:r>
              <a:rPr lang="en-US" sz="2133" dirty="0"/>
              <a:t>CDS entity is EXACTLY like CDS Views but with </a:t>
            </a:r>
          </a:p>
          <a:p>
            <a:pPr marL="457086" indent="-457086">
              <a:buAutoNum type="arabicPeriod"/>
            </a:pPr>
            <a:r>
              <a:rPr lang="en-US" sz="2133" dirty="0"/>
              <a:t>optimized performance, </a:t>
            </a:r>
          </a:p>
          <a:p>
            <a:pPr marL="457086" indent="-457086">
              <a:buAutoNum type="arabicPeriod"/>
            </a:pPr>
            <a:r>
              <a:rPr lang="en-US" sz="2133" dirty="0"/>
              <a:t>A single object for all purpose basically no more 3 names</a:t>
            </a:r>
          </a:p>
          <a:p>
            <a:pPr marL="457086" indent="-457086">
              <a:buAutoNum type="arabicPeriod"/>
            </a:pPr>
            <a:r>
              <a:rPr lang="en-US" sz="2133" dirty="0"/>
              <a:t>No need to create DDIC view</a:t>
            </a:r>
          </a:p>
          <a:p>
            <a:pPr marL="457086" indent="-457086">
              <a:buAutoNum type="arabicPeriod"/>
            </a:pPr>
            <a:r>
              <a:rPr lang="en-US" sz="2133" dirty="0"/>
              <a:t>The HANA view name will be same as CDS entity Name</a:t>
            </a:r>
          </a:p>
          <a:p>
            <a:endParaRPr lang="en-US" sz="2133" dirty="0"/>
          </a:p>
          <a:p>
            <a:r>
              <a:rPr lang="en-US" sz="2133" dirty="0"/>
              <a:t>Exceptions</a:t>
            </a:r>
          </a:p>
          <a:p>
            <a:r>
              <a:rPr lang="en-US" sz="2133" dirty="0"/>
              <a:t>CDS entities does not support BOPF integration</a:t>
            </a:r>
          </a:p>
          <a:p>
            <a:endParaRPr lang="en-US" sz="2133" b="1" dirty="0"/>
          </a:p>
        </p:txBody>
      </p:sp>
    </p:spTree>
    <p:extLst>
      <p:ext uri="{BB962C8B-B14F-4D97-AF65-F5344CB8AC3E}">
        <p14:creationId xmlns:p14="http://schemas.microsoft.com/office/powerpoint/2010/main" val="1324750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97077" y="188640"/>
            <a:ext cx="10969943" cy="711081"/>
          </a:xfrm>
        </p:spPr>
        <p:txBody>
          <a:bodyPr>
            <a:noAutofit/>
          </a:bodyPr>
          <a:lstStyle/>
          <a:p>
            <a:r>
              <a:rPr lang="en-US" dirty="0">
                <a:solidFill>
                  <a:schemeClr val="bg1"/>
                </a:solidFill>
                <a:latin typeface="Cooper Black" panose="0208090404030B020404" pitchFamily="18" charset="0"/>
              </a:rPr>
              <a:t>Describing AMDP</a:t>
            </a:r>
            <a:endParaRPr lang="en-IN"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7" name="Straight Connector 6"/>
          <p:cNvCxnSpPr/>
          <p:nvPr/>
        </p:nvCxnSpPr>
        <p:spPr>
          <a:xfrm>
            <a:off x="669085" y="4341173"/>
            <a:ext cx="506528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669085" y="4376237"/>
            <a:ext cx="4044812" cy="369332"/>
          </a:xfrm>
          <a:prstGeom prst="rect">
            <a:avLst/>
          </a:prstGeom>
          <a:noFill/>
        </p:spPr>
        <p:txBody>
          <a:bodyPr wrap="square" rtlCol="0">
            <a:spAutoFit/>
          </a:bodyPr>
          <a:lstStyle/>
          <a:p>
            <a:pPr marL="457200" indent="-457200">
              <a:buFont typeface="Arial" panose="020B0604020202020204" pitchFamily="34" charset="0"/>
              <a:buChar char="•"/>
            </a:pPr>
            <a:r>
              <a:rPr lang="en-US" sz="1800" dirty="0">
                <a:solidFill>
                  <a:schemeClr val="bg1"/>
                </a:solidFill>
                <a:hlinkClick r:id="rId3"/>
              </a:rPr>
              <a:t>Create AMDP</a:t>
            </a:r>
            <a:endParaRPr lang="en-US" sz="1800" dirty="0">
              <a:solidFill>
                <a:schemeClr val="bg1"/>
              </a:solidFill>
            </a:endParaRPr>
          </a:p>
        </p:txBody>
      </p:sp>
      <p:sp>
        <p:nvSpPr>
          <p:cNvPr id="9" name="TextBox 8">
            <a:extLst>
              <a:ext uri="{FF2B5EF4-FFF2-40B4-BE49-F238E27FC236}">
                <a16:creationId xmlns:a16="http://schemas.microsoft.com/office/drawing/2014/main" id="{0ED6B133-127C-45F7-A6F7-791D612BB43A}"/>
              </a:ext>
            </a:extLst>
          </p:cNvPr>
          <p:cNvSpPr txBox="1"/>
          <p:nvPr/>
        </p:nvSpPr>
        <p:spPr>
          <a:xfrm>
            <a:off x="669085" y="3870698"/>
            <a:ext cx="2088231" cy="461665"/>
          </a:xfrm>
          <a:prstGeom prst="rect">
            <a:avLst/>
          </a:prstGeom>
          <a:noFill/>
        </p:spPr>
        <p:txBody>
          <a:bodyPr wrap="square" rtlCol="0">
            <a:spAutoFit/>
          </a:bodyPr>
          <a:lstStyle/>
          <a:p>
            <a:r>
              <a:rPr lang="en-US" dirty="0">
                <a:solidFill>
                  <a:schemeClr val="bg1"/>
                </a:solidFill>
                <a:latin typeface="72 Black" panose="020B0A04030603020204" pitchFamily="34" charset="0"/>
                <a:cs typeface="72 Black" panose="020B0A04030603020204" pitchFamily="34" charset="0"/>
              </a:rPr>
              <a:t>Exercise</a:t>
            </a:r>
          </a:p>
        </p:txBody>
      </p:sp>
      <p:pic>
        <p:nvPicPr>
          <p:cNvPr id="2" name="Picture 1"/>
          <p:cNvPicPr>
            <a:picLocks noChangeAspect="1"/>
          </p:cNvPicPr>
          <p:nvPr/>
        </p:nvPicPr>
        <p:blipFill>
          <a:blip r:embed="rId4"/>
          <a:stretch>
            <a:fillRect/>
          </a:stretch>
        </p:blipFill>
        <p:spPr>
          <a:xfrm>
            <a:off x="7038689" y="3141898"/>
            <a:ext cx="4341989" cy="2883919"/>
          </a:xfrm>
          <a:prstGeom prst="rect">
            <a:avLst/>
          </a:prstGeom>
        </p:spPr>
      </p:pic>
      <p:sp>
        <p:nvSpPr>
          <p:cNvPr id="3" name="Rectangle 2"/>
          <p:cNvSpPr/>
          <p:nvPr/>
        </p:nvSpPr>
        <p:spPr>
          <a:xfrm>
            <a:off x="631357" y="899721"/>
            <a:ext cx="10564359" cy="2862322"/>
          </a:xfrm>
          <a:prstGeom prst="rect">
            <a:avLst/>
          </a:prstGeom>
        </p:spPr>
        <p:txBody>
          <a:bodyPr wrap="square">
            <a:spAutoFit/>
          </a:bodyPr>
          <a:lstStyle/>
          <a:p>
            <a:pPr algn="just"/>
            <a:r>
              <a:rPr lang="en-US" sz="1800" b="1" dirty="0">
                <a:solidFill>
                  <a:schemeClr val="bg1"/>
                </a:solidFill>
              </a:rPr>
              <a:t>ABAP Managed Database Procedures</a:t>
            </a:r>
            <a:r>
              <a:rPr lang="en-US" sz="1800" dirty="0">
                <a:solidFill>
                  <a:schemeClr val="bg1"/>
                </a:solidFill>
              </a:rPr>
              <a:t> (AMDP) are the preferred way for developing SAP HANA DB procedures on the ABAP platform. Since ABAP Managed Database Procedures are implemented as methods of a global ABAP class, the editing environment for AMDP is the ABAP class editor.</a:t>
            </a:r>
          </a:p>
          <a:p>
            <a:pPr algn="just"/>
            <a:endParaRPr lang="en-US" sz="1800" dirty="0">
              <a:solidFill>
                <a:schemeClr val="bg1"/>
              </a:solidFill>
            </a:endParaRPr>
          </a:p>
          <a:p>
            <a:r>
              <a:rPr lang="en-US" sz="1800" dirty="0">
                <a:solidFill>
                  <a:schemeClr val="bg1"/>
                </a:solidFill>
              </a:rPr>
              <a:t>Requirement </a:t>
            </a:r>
            <a:r>
              <a:rPr lang="fr-FR" sz="1800" dirty="0">
                <a:solidFill>
                  <a:schemeClr val="bg1"/>
                </a:solidFill>
              </a:rPr>
              <a:t>1: </a:t>
            </a:r>
            <a:r>
              <a:rPr lang="en-US" sz="1800" dirty="0">
                <a:solidFill>
                  <a:schemeClr val="bg1"/>
                </a:solidFill>
              </a:rPr>
              <a:t>Pass the product id, system should calculate the discounted price and return</a:t>
            </a:r>
          </a:p>
          <a:p>
            <a:r>
              <a:rPr lang="en-US" sz="1800" dirty="0">
                <a:solidFill>
                  <a:schemeClr val="bg1"/>
                </a:solidFill>
              </a:rPr>
              <a:t>actual and discounted price.</a:t>
            </a:r>
          </a:p>
          <a:p>
            <a:r>
              <a:rPr lang="en-US" sz="1800" dirty="0">
                <a:solidFill>
                  <a:schemeClr val="bg1"/>
                </a:solidFill>
              </a:rPr>
              <a:t>There are 2 types of SQL Script contains:-</a:t>
            </a:r>
          </a:p>
          <a:p>
            <a:pPr marL="342900" indent="-342900">
              <a:buFont typeface="+mj-lt"/>
              <a:buAutoNum type="arabicPeriod"/>
            </a:pPr>
            <a:r>
              <a:rPr lang="en-US" sz="1800" dirty="0">
                <a:solidFill>
                  <a:schemeClr val="bg1"/>
                </a:solidFill>
              </a:rPr>
              <a:t>Procedure - can have multiple return values </a:t>
            </a:r>
          </a:p>
          <a:p>
            <a:pPr marL="342900" indent="-342900">
              <a:buFont typeface="+mj-lt"/>
              <a:buAutoNum type="arabicPeriod"/>
            </a:pPr>
            <a:r>
              <a:rPr lang="en-US" sz="1800" dirty="0">
                <a:solidFill>
                  <a:schemeClr val="bg1"/>
                </a:solidFill>
              </a:rPr>
              <a:t>Function - always have one return value</a:t>
            </a:r>
          </a:p>
          <a:p>
            <a:pPr algn="just"/>
            <a:endParaRPr lang="en-US" sz="1800" dirty="0">
              <a:solidFill>
                <a:schemeClr val="bg1"/>
              </a:solidFill>
            </a:endParaRP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2C1BB2A-9211-A8F3-ADA2-0C2054C13C6C}"/>
                  </a:ext>
                </a:extLst>
              </p14:cNvPr>
              <p14:cNvContentPartPr/>
              <p14:nvPr/>
            </p14:nvContentPartPr>
            <p14:xfrm>
              <a:off x="7588080" y="4330800"/>
              <a:ext cx="1727280" cy="360"/>
            </p14:xfrm>
          </p:contentPart>
        </mc:Choice>
        <mc:Fallback xmlns="">
          <p:pic>
            <p:nvPicPr>
              <p:cNvPr id="4" name="Ink 3">
                <a:extLst>
                  <a:ext uri="{FF2B5EF4-FFF2-40B4-BE49-F238E27FC236}">
                    <a16:creationId xmlns:a16="http://schemas.microsoft.com/office/drawing/2014/main" id="{C2C1BB2A-9211-A8F3-ADA2-0C2054C13C6C}"/>
                  </a:ext>
                </a:extLst>
              </p:cNvPr>
              <p:cNvPicPr/>
              <p:nvPr/>
            </p:nvPicPr>
            <p:blipFill>
              <a:blip r:embed="rId6"/>
              <a:stretch>
                <a:fillRect/>
              </a:stretch>
            </p:blipFill>
            <p:spPr>
              <a:xfrm>
                <a:off x="7572240" y="4267440"/>
                <a:ext cx="1758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A2D2BBA5-303C-D68C-4226-B77297D4C3CA}"/>
                  </a:ext>
                </a:extLst>
              </p14:cNvPr>
              <p14:cNvContentPartPr/>
              <p14:nvPr/>
            </p14:nvContentPartPr>
            <p14:xfrm>
              <a:off x="8229240" y="4343400"/>
              <a:ext cx="1073520" cy="32040"/>
            </p14:xfrm>
          </p:contentPart>
        </mc:Choice>
        <mc:Fallback xmlns="">
          <p:pic>
            <p:nvPicPr>
              <p:cNvPr id="5" name="Ink 4">
                <a:extLst>
                  <a:ext uri="{FF2B5EF4-FFF2-40B4-BE49-F238E27FC236}">
                    <a16:creationId xmlns:a16="http://schemas.microsoft.com/office/drawing/2014/main" id="{A2D2BBA5-303C-D68C-4226-B77297D4C3CA}"/>
                  </a:ext>
                </a:extLst>
              </p:cNvPr>
              <p:cNvPicPr/>
              <p:nvPr/>
            </p:nvPicPr>
            <p:blipFill>
              <a:blip r:embed="rId8"/>
              <a:stretch>
                <a:fillRect/>
              </a:stretch>
            </p:blipFill>
            <p:spPr>
              <a:xfrm>
                <a:off x="8213400" y="4280040"/>
                <a:ext cx="1104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DA67795-1D50-9FBD-45BB-7E24234C0084}"/>
                  </a:ext>
                </a:extLst>
              </p14:cNvPr>
              <p14:cNvContentPartPr/>
              <p14:nvPr/>
            </p14:nvContentPartPr>
            <p14:xfrm>
              <a:off x="2444760" y="4013280"/>
              <a:ext cx="8794440" cy="2590920"/>
            </p14:xfrm>
          </p:contentPart>
        </mc:Choice>
        <mc:Fallback xmlns="">
          <p:pic>
            <p:nvPicPr>
              <p:cNvPr id="6" name="Ink 5">
                <a:extLst>
                  <a:ext uri="{FF2B5EF4-FFF2-40B4-BE49-F238E27FC236}">
                    <a16:creationId xmlns:a16="http://schemas.microsoft.com/office/drawing/2014/main" id="{5DA67795-1D50-9FBD-45BB-7E24234C0084}"/>
                  </a:ext>
                </a:extLst>
              </p:cNvPr>
              <p:cNvPicPr/>
              <p:nvPr/>
            </p:nvPicPr>
            <p:blipFill>
              <a:blip r:embed="rId10"/>
              <a:stretch>
                <a:fillRect/>
              </a:stretch>
            </p:blipFill>
            <p:spPr>
              <a:xfrm>
                <a:off x="2435400" y="4003920"/>
                <a:ext cx="8813160" cy="2609640"/>
              </a:xfrm>
              <a:prstGeom prst="rect">
                <a:avLst/>
              </a:prstGeom>
            </p:spPr>
          </p:pic>
        </mc:Fallback>
      </mc:AlternateContent>
    </p:spTree>
    <p:extLst>
      <p:ext uri="{BB962C8B-B14F-4D97-AF65-F5344CB8AC3E}">
        <p14:creationId xmlns:p14="http://schemas.microsoft.com/office/powerpoint/2010/main" val="355743624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10798</TotalTime>
  <Words>1314</Words>
  <Application>Microsoft Office PowerPoint</Application>
  <PresentationFormat>Custom</PresentationFormat>
  <Paragraphs>193</Paragraphs>
  <Slides>25</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72 Black</vt:lpstr>
      <vt:lpstr>Arial</vt:lpstr>
      <vt:lpstr>Arial Black</vt:lpstr>
      <vt:lpstr>Arial Bold</vt:lpstr>
      <vt:lpstr>Calibri</vt:lpstr>
      <vt:lpstr>Cooper Black</vt:lpstr>
      <vt:lpstr>Franklin Gothic Heavy</vt:lpstr>
      <vt:lpstr>Patua One</vt:lpstr>
      <vt:lpstr>Symbol</vt:lpstr>
      <vt:lpstr>Wingdings</vt:lpstr>
      <vt:lpstr>Office Theme</vt:lpstr>
      <vt:lpstr>PowerPoint Presentation</vt:lpstr>
      <vt:lpstr>PowerPoint Presentation</vt:lpstr>
      <vt:lpstr>Code To Data Paradigm</vt:lpstr>
      <vt:lpstr>Why we need views in ANY SOFTWARE</vt:lpstr>
      <vt:lpstr>Use Case</vt:lpstr>
      <vt:lpstr>Creating CDS View</vt:lpstr>
      <vt:lpstr>PowerPoint Presentation</vt:lpstr>
      <vt:lpstr>CDS Entity</vt:lpstr>
      <vt:lpstr>Describing AMDP</vt:lpstr>
      <vt:lpstr>PowerPoint Presentation</vt:lpstr>
      <vt:lpstr>Creating Table Function</vt:lpstr>
      <vt:lpstr>PowerPoint Presentation</vt:lpstr>
      <vt:lpstr>Service Definition  </vt:lpstr>
      <vt:lpstr>Service Binding  </vt:lpstr>
      <vt:lpstr>BAS Introduction </vt:lpstr>
      <vt:lpstr>Creating Fiori App on BAS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318</cp:revision>
  <dcterms:created xsi:type="dcterms:W3CDTF">2013-09-12T13:05:01Z</dcterms:created>
  <dcterms:modified xsi:type="dcterms:W3CDTF">2022-10-11T07:29:30Z</dcterms:modified>
</cp:coreProperties>
</file>